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Proxima Nova"/>
      <p:regular r:id="rId63"/>
      <p:bold r:id="rId64"/>
      <p:italic r:id="rId65"/>
      <p:boldItalic r:id="rId66"/>
    </p:embeddedFont>
    <p:embeddedFont>
      <p:font typeface="Roboto Medium"/>
      <p:regular r:id="rId67"/>
      <p:bold r:id="rId68"/>
      <p:italic r:id="rId69"/>
      <p:boldItalic r:id="rId70"/>
    </p:embeddedFont>
    <p:embeddedFont>
      <p:font typeface="Amatic SC"/>
      <p:regular r:id="rId71"/>
      <p:bold r:id="rId72"/>
    </p:embeddedFont>
    <p:embeddedFont>
      <p:font typeface="Paytone One"/>
      <p:regular r:id="rId73"/>
    </p:embeddedFont>
    <p:embeddedFont>
      <p:font typeface="Manrope"/>
      <p:regular r:id="rId74"/>
      <p:bold r:id="rId75"/>
    </p:embeddedFont>
    <p:embeddedFont>
      <p:font typeface="Bebas Neue"/>
      <p:regular r:id="rId76"/>
    </p:embeddedFont>
    <p:embeddedFont>
      <p:font typeface="Manrope Medium"/>
      <p:regular r:id="rId77"/>
      <p:bold r:id="rId78"/>
    </p:embeddedFont>
    <p:embeddedFont>
      <p:font typeface="Gabriela"/>
      <p:regular r:id="rId79"/>
    </p:embeddedFont>
    <p:embeddedFont>
      <p:font typeface="Proxima Nova Semibold"/>
      <p:regular r:id="rId80"/>
      <p:bold r:id="rId81"/>
      <p:boldItalic r:id="rId82"/>
    </p:embeddedFont>
    <p:embeddedFont>
      <p:font typeface="Open Sans Medium"/>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A57D38-1D68-40DD-AA29-BCB914301E50}">
  <a:tblStyle styleId="{03A57D38-1D68-40DD-AA29-BCB914301E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penSansMedium-bold.fntdata"/><Relationship Id="rId83" Type="http://schemas.openxmlformats.org/officeDocument/2006/relationships/font" Target="fonts/OpenSansMedium-regular.fntdata"/><Relationship Id="rId42" Type="http://schemas.openxmlformats.org/officeDocument/2006/relationships/slide" Target="slides/slide35.xml"/><Relationship Id="rId86" Type="http://schemas.openxmlformats.org/officeDocument/2006/relationships/font" Target="fonts/OpenSansMedium-boldItalic.fntdata"/><Relationship Id="rId41" Type="http://schemas.openxmlformats.org/officeDocument/2006/relationships/slide" Target="slides/slide34.xml"/><Relationship Id="rId85" Type="http://schemas.openxmlformats.org/officeDocument/2006/relationships/font" Target="fonts/OpenSansMedium-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roximaNovaSemibold-regular.fntdata"/><Relationship Id="rId82" Type="http://schemas.openxmlformats.org/officeDocument/2006/relationships/font" Target="fonts/ProximaNovaSemibold-boldItalic.fntdata"/><Relationship Id="rId81" Type="http://schemas.openxmlformats.org/officeDocument/2006/relationships/font" Target="fonts/ProximaNovaSemi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aytoneOne-regular.fntdata"/><Relationship Id="rId72" Type="http://schemas.openxmlformats.org/officeDocument/2006/relationships/font" Target="fonts/AmaticSC-bold.fntdata"/><Relationship Id="rId31" Type="http://schemas.openxmlformats.org/officeDocument/2006/relationships/slide" Target="slides/slide24.xml"/><Relationship Id="rId75" Type="http://schemas.openxmlformats.org/officeDocument/2006/relationships/font" Target="fonts/Manrope-bold.fntdata"/><Relationship Id="rId30" Type="http://schemas.openxmlformats.org/officeDocument/2006/relationships/slide" Target="slides/slide23.xml"/><Relationship Id="rId74" Type="http://schemas.openxmlformats.org/officeDocument/2006/relationships/font" Target="fonts/Manrope-regular.fntdata"/><Relationship Id="rId33" Type="http://schemas.openxmlformats.org/officeDocument/2006/relationships/slide" Target="slides/slide26.xml"/><Relationship Id="rId77" Type="http://schemas.openxmlformats.org/officeDocument/2006/relationships/font" Target="fonts/ManropeMedium-regular.fntdata"/><Relationship Id="rId32" Type="http://schemas.openxmlformats.org/officeDocument/2006/relationships/slide" Target="slides/slide25.xml"/><Relationship Id="rId76" Type="http://schemas.openxmlformats.org/officeDocument/2006/relationships/font" Target="fonts/BebasNeue-regular.fntdata"/><Relationship Id="rId35" Type="http://schemas.openxmlformats.org/officeDocument/2006/relationships/slide" Target="slides/slide28.xml"/><Relationship Id="rId79" Type="http://schemas.openxmlformats.org/officeDocument/2006/relationships/font" Target="fonts/Gabriela-regular.fntdata"/><Relationship Id="rId34" Type="http://schemas.openxmlformats.org/officeDocument/2006/relationships/slide" Target="slides/slide27.xml"/><Relationship Id="rId78" Type="http://schemas.openxmlformats.org/officeDocument/2006/relationships/font" Target="fonts/ManropeMedium-bold.fntdata"/><Relationship Id="rId71" Type="http://schemas.openxmlformats.org/officeDocument/2006/relationships/font" Target="fonts/AmaticSC-regular.fntdata"/><Relationship Id="rId70" Type="http://schemas.openxmlformats.org/officeDocument/2006/relationships/font" Target="fonts/RobotoMedium-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5.xml"/><Relationship Id="rId66" Type="http://schemas.openxmlformats.org/officeDocument/2006/relationships/font" Target="fonts/ProximaNova-boldItalic.fntdata"/><Relationship Id="rId21" Type="http://schemas.openxmlformats.org/officeDocument/2006/relationships/slide" Target="slides/slide14.xml"/><Relationship Id="rId65" Type="http://schemas.openxmlformats.org/officeDocument/2006/relationships/font" Target="fonts/ProximaNova-italic.fntdata"/><Relationship Id="rId24" Type="http://schemas.openxmlformats.org/officeDocument/2006/relationships/slide" Target="slides/slide17.xml"/><Relationship Id="rId68" Type="http://schemas.openxmlformats.org/officeDocument/2006/relationships/font" Target="fonts/RobotoMedium-bold.fntdata"/><Relationship Id="rId23" Type="http://schemas.openxmlformats.org/officeDocument/2006/relationships/slide" Target="slides/slide16.xml"/><Relationship Id="rId67" Type="http://schemas.openxmlformats.org/officeDocument/2006/relationships/font" Target="fonts/RobotoMedium-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761af3eb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761af3eb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f9e629ec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0f9e629ec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f9e629ec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0f9e629ec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f9e629ec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f9e629ec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05afc42a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105afc42a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5761af3eb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5761af3eb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5761af3eb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5761af3eb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f0ccf319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f0ccf319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f1a68df77_0_9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ff1a68df77_0_9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ff1a68df77_0_9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ff1a68df77_0_9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55514544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55514544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0f9e629ec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0f9e629ec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0f9e629ec3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0f9e629ec3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05afc42a3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105afc42a3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05afc42a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05afc42a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105afc42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105afc42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360713c0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1360713c0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f1a68df77_0_9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ff1a68df77_0_9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1393ff6c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1393ff6c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ff1a68df77_0_9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ff1a68df77_0_9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1360713c0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1360713c0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1360713c04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1360713c0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360713c04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1360713c04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ff1a68df77_0_9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ff1a68df77_0_9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1360713c04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1360713c04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105afc42a3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105afc42a3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555145440f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555145440f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105afc42a3_1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105afc42a3_1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1105afc42a3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1105afc42a3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ff1a68df77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ff1a68df77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ff1a68df77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ff1a68df77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ff1a68df77_0_9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ff1a68df77_0_9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ff1a68df77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ff1a68df77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ff1a68df77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ff1a68df77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ff1a68df77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ff1a68df77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ff1a68df77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ff1a68df77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gff1a68df77_0_3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9" name="Google Shape;4049;gff1a68df77_0_3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6" name="Shape 4466"/>
        <p:cNvGrpSpPr/>
        <p:nvPr/>
      </p:nvGrpSpPr>
      <p:grpSpPr>
        <a:xfrm>
          <a:off x="0" y="0"/>
          <a:ext cx="0" cy="0"/>
          <a:chOff x="0" y="0"/>
          <a:chExt cx="0" cy="0"/>
        </a:xfrm>
      </p:grpSpPr>
      <p:sp>
        <p:nvSpPr>
          <p:cNvPr id="4467" name="Google Shape;4467;gff1a68df77_0_3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8" name="Google Shape;4468;gff1a68df77_0_3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6" name="Shape 4636"/>
        <p:cNvGrpSpPr/>
        <p:nvPr/>
      </p:nvGrpSpPr>
      <p:grpSpPr>
        <a:xfrm>
          <a:off x="0" y="0"/>
          <a:ext cx="0" cy="0"/>
          <a:chOff x="0" y="0"/>
          <a:chExt cx="0" cy="0"/>
        </a:xfrm>
      </p:grpSpPr>
      <p:sp>
        <p:nvSpPr>
          <p:cNvPr id="4637" name="Google Shape;4637;gff1a68df77_0_3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8" name="Google Shape;4638;gff1a68df77_0_3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1" name="Shape 5041"/>
        <p:cNvGrpSpPr/>
        <p:nvPr/>
      </p:nvGrpSpPr>
      <p:grpSpPr>
        <a:xfrm>
          <a:off x="0" y="0"/>
          <a:ext cx="0" cy="0"/>
          <a:chOff x="0" y="0"/>
          <a:chExt cx="0" cy="0"/>
        </a:xfrm>
      </p:grpSpPr>
      <p:sp>
        <p:nvSpPr>
          <p:cNvPr id="5042" name="Google Shape;5042;gff1a68df77_0_4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3" name="Google Shape;5043;gff1a68df77_0_4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1" name="Shape 5421"/>
        <p:cNvGrpSpPr/>
        <p:nvPr/>
      </p:nvGrpSpPr>
      <p:grpSpPr>
        <a:xfrm>
          <a:off x="0" y="0"/>
          <a:ext cx="0" cy="0"/>
          <a:chOff x="0" y="0"/>
          <a:chExt cx="0" cy="0"/>
        </a:xfrm>
      </p:grpSpPr>
      <p:sp>
        <p:nvSpPr>
          <p:cNvPr id="5422" name="Google Shape;5422;gff1a68df77_0_4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3" name="Google Shape;5423;gff1a68df77_0_4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5" name="Shape 5835"/>
        <p:cNvGrpSpPr/>
        <p:nvPr/>
      </p:nvGrpSpPr>
      <p:grpSpPr>
        <a:xfrm>
          <a:off x="0" y="0"/>
          <a:ext cx="0" cy="0"/>
          <a:chOff x="0" y="0"/>
          <a:chExt cx="0" cy="0"/>
        </a:xfrm>
      </p:grpSpPr>
      <p:sp>
        <p:nvSpPr>
          <p:cNvPr id="5836" name="Google Shape;5836;gff1a68df77_0_4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7" name="Google Shape;5837;gff1a68df77_0_4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f9e629e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0f9e629e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6" name="Shape 6196"/>
        <p:cNvGrpSpPr/>
        <p:nvPr/>
      </p:nvGrpSpPr>
      <p:grpSpPr>
        <a:xfrm>
          <a:off x="0" y="0"/>
          <a:ext cx="0" cy="0"/>
          <a:chOff x="0" y="0"/>
          <a:chExt cx="0" cy="0"/>
        </a:xfrm>
      </p:grpSpPr>
      <p:sp>
        <p:nvSpPr>
          <p:cNvPr id="6197" name="Google Shape;6197;gff1a68df77_0_5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8" name="Google Shape;6198;gff1a68df77_0_5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6" name="Shape 6706"/>
        <p:cNvGrpSpPr/>
        <p:nvPr/>
      </p:nvGrpSpPr>
      <p:grpSpPr>
        <a:xfrm>
          <a:off x="0" y="0"/>
          <a:ext cx="0" cy="0"/>
          <a:chOff x="0" y="0"/>
          <a:chExt cx="0" cy="0"/>
        </a:xfrm>
      </p:grpSpPr>
      <p:sp>
        <p:nvSpPr>
          <p:cNvPr id="6707" name="Google Shape;6707;gff1a68df77_0_5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8" name="Google Shape;6708;gff1a68df77_0_5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6" name="Shape 7326"/>
        <p:cNvGrpSpPr/>
        <p:nvPr/>
      </p:nvGrpSpPr>
      <p:grpSpPr>
        <a:xfrm>
          <a:off x="0" y="0"/>
          <a:ext cx="0" cy="0"/>
          <a:chOff x="0" y="0"/>
          <a:chExt cx="0" cy="0"/>
        </a:xfrm>
      </p:grpSpPr>
      <p:sp>
        <p:nvSpPr>
          <p:cNvPr id="7327" name="Google Shape;7327;gff1a68df77_0_6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8" name="Google Shape;7328;gff1a68df77_0_6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0" name="Shape 7920"/>
        <p:cNvGrpSpPr/>
        <p:nvPr/>
      </p:nvGrpSpPr>
      <p:grpSpPr>
        <a:xfrm>
          <a:off x="0" y="0"/>
          <a:ext cx="0" cy="0"/>
          <a:chOff x="0" y="0"/>
          <a:chExt cx="0" cy="0"/>
        </a:xfrm>
      </p:grpSpPr>
      <p:sp>
        <p:nvSpPr>
          <p:cNvPr id="7921" name="Google Shape;7921;gff1a68df77_0_6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2" name="Google Shape;7922;gff1a68df77_0_6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1" name="Shape 8241"/>
        <p:cNvGrpSpPr/>
        <p:nvPr/>
      </p:nvGrpSpPr>
      <p:grpSpPr>
        <a:xfrm>
          <a:off x="0" y="0"/>
          <a:ext cx="0" cy="0"/>
          <a:chOff x="0" y="0"/>
          <a:chExt cx="0" cy="0"/>
        </a:xfrm>
      </p:grpSpPr>
      <p:sp>
        <p:nvSpPr>
          <p:cNvPr id="8242" name="Google Shape;8242;gff1a68df77_0_7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3" name="Google Shape;8243;gff1a68df77_0_7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9" name="Shape 8549"/>
        <p:cNvGrpSpPr/>
        <p:nvPr/>
      </p:nvGrpSpPr>
      <p:grpSpPr>
        <a:xfrm>
          <a:off x="0" y="0"/>
          <a:ext cx="0" cy="0"/>
          <a:chOff x="0" y="0"/>
          <a:chExt cx="0" cy="0"/>
        </a:xfrm>
      </p:grpSpPr>
      <p:sp>
        <p:nvSpPr>
          <p:cNvPr id="8550" name="Google Shape;8550;gff1a68df77_0_9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1" name="Google Shape;8551;gff1a68df77_0_9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1e7c571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1e7c571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f9e629ec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0f9e629ec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1e7c571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1e7c571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5761af3eb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5761af3eb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8.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8.png"/><Relationship Id="rId6"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7.png"/><Relationship Id="rId7"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29.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hyperlink" Target="https://bit.ly/3A1uf1Q"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0.png"/><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80000"/>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1637750" y="1309781"/>
            <a:ext cx="5804400" cy="1875900"/>
          </a:xfrm>
          <a:prstGeom prst="rect">
            <a:avLst/>
          </a:prstGeom>
          <a:effectLst>
            <a:outerShdw rotWithShape="0" algn="bl" dir="8520000" dist="66675">
              <a:schemeClr val="lt1">
                <a:alpha val="50000"/>
              </a:schemeClr>
            </a:outerShdw>
          </a:effectLst>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8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1669800" y="3424219"/>
            <a:ext cx="58044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2" name="Google Shape;12;p2"/>
          <p:cNvPicPr preferRelativeResize="0"/>
          <p:nvPr/>
        </p:nvPicPr>
        <p:blipFill rotWithShape="1">
          <a:blip r:embed="rId3">
            <a:alphaModFix amt="76000"/>
          </a:blip>
          <a:srcRect b="29" l="0" r="0" t="29"/>
          <a:stretch/>
        </p:blipFill>
        <p:spPr>
          <a:xfrm>
            <a:off x="76200" y="192838"/>
            <a:ext cx="3838576" cy="5062624"/>
          </a:xfrm>
          <a:prstGeom prst="rect">
            <a:avLst/>
          </a:prstGeom>
          <a:noFill/>
          <a:ln>
            <a:noFill/>
          </a:ln>
        </p:spPr>
      </p:pic>
      <p:pic>
        <p:nvPicPr>
          <p:cNvPr id="13" name="Google Shape;13;p2"/>
          <p:cNvPicPr preferRelativeResize="0"/>
          <p:nvPr/>
        </p:nvPicPr>
        <p:blipFill rotWithShape="1">
          <a:blip r:embed="rId4">
            <a:alphaModFix amt="79000"/>
          </a:blip>
          <a:srcRect b="622" l="0" r="0" t="622"/>
          <a:stretch/>
        </p:blipFill>
        <p:spPr>
          <a:xfrm>
            <a:off x="6057150" y="1347475"/>
            <a:ext cx="3239250" cy="39484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pic>
        <p:nvPicPr>
          <p:cNvPr id="72" name="Google Shape;72;p11"/>
          <p:cNvPicPr preferRelativeResize="0"/>
          <p:nvPr/>
        </p:nvPicPr>
        <p:blipFill>
          <a:blip r:embed="rId2">
            <a:alphaModFix amt="66000"/>
          </a:blip>
          <a:stretch>
            <a:fillRect/>
          </a:stretch>
        </p:blipFill>
        <p:spPr>
          <a:xfrm>
            <a:off x="0" y="0"/>
            <a:ext cx="9144000" cy="5143500"/>
          </a:xfrm>
          <a:prstGeom prst="rect">
            <a:avLst/>
          </a:prstGeom>
          <a:noFill/>
          <a:ln>
            <a:noFill/>
          </a:ln>
        </p:spPr>
      </p:pic>
      <p:pic>
        <p:nvPicPr>
          <p:cNvPr id="73" name="Google Shape;73;p11"/>
          <p:cNvPicPr preferRelativeResize="0"/>
          <p:nvPr/>
        </p:nvPicPr>
        <p:blipFill rotWithShape="1">
          <a:blip r:embed="rId3">
            <a:alphaModFix amt="79000"/>
          </a:blip>
          <a:srcRect b="622" l="0" r="0" t="622"/>
          <a:stretch/>
        </p:blipFill>
        <p:spPr>
          <a:xfrm>
            <a:off x="5990400" y="1464275"/>
            <a:ext cx="3239250" cy="3948426"/>
          </a:xfrm>
          <a:prstGeom prst="rect">
            <a:avLst/>
          </a:prstGeom>
          <a:noFill/>
          <a:ln>
            <a:noFill/>
          </a:ln>
        </p:spPr>
      </p:pic>
      <p:sp>
        <p:nvSpPr>
          <p:cNvPr id="74" name="Google Shape;74;p11"/>
          <p:cNvSpPr txBox="1"/>
          <p:nvPr>
            <p:ph hasCustomPrompt="1" type="title"/>
          </p:nvPr>
        </p:nvSpPr>
        <p:spPr>
          <a:xfrm>
            <a:off x="1284000" y="1939475"/>
            <a:ext cx="65760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5" name="Google Shape;75;p11"/>
          <p:cNvSpPr txBox="1"/>
          <p:nvPr>
            <p:ph idx="1" type="subTitle"/>
          </p:nvPr>
        </p:nvSpPr>
        <p:spPr>
          <a:xfrm>
            <a:off x="1284000" y="3450625"/>
            <a:ext cx="6576000" cy="49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6"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7" name="Shape 77"/>
        <p:cNvGrpSpPr/>
        <p:nvPr/>
      </p:nvGrpSpPr>
      <p:grpSpPr>
        <a:xfrm>
          <a:off x="0" y="0"/>
          <a:ext cx="0" cy="0"/>
          <a:chOff x="0" y="0"/>
          <a:chExt cx="0" cy="0"/>
        </a:xfrm>
      </p:grpSpPr>
      <p:pic>
        <p:nvPicPr>
          <p:cNvPr id="78" name="Google Shape;78;p13"/>
          <p:cNvPicPr preferRelativeResize="0"/>
          <p:nvPr/>
        </p:nvPicPr>
        <p:blipFill>
          <a:blip r:embed="rId2">
            <a:alphaModFix amt="70000"/>
          </a:blip>
          <a:stretch>
            <a:fillRect/>
          </a:stretch>
        </p:blipFill>
        <p:spPr>
          <a:xfrm rot="10800000">
            <a:off x="5" y="0"/>
            <a:ext cx="9143981" cy="5143500"/>
          </a:xfrm>
          <a:prstGeom prst="rect">
            <a:avLst/>
          </a:prstGeom>
          <a:noFill/>
          <a:ln>
            <a:noFill/>
          </a:ln>
        </p:spPr>
      </p:pic>
      <p:sp>
        <p:nvSpPr>
          <p:cNvPr id="79" name="Google Shape;79;p13"/>
          <p:cNvSpPr txBox="1"/>
          <p:nvPr>
            <p:ph idx="1" type="subTitle"/>
          </p:nvPr>
        </p:nvSpPr>
        <p:spPr>
          <a:xfrm>
            <a:off x="715100" y="1785915"/>
            <a:ext cx="2336400" cy="572700"/>
          </a:xfrm>
          <a:prstGeom prst="rect">
            <a:avLst/>
          </a:prstGeom>
          <a:ln>
            <a:noFill/>
          </a:ln>
          <a:effectLst>
            <a:outerShdw rotWithShape="0" algn="bl" dir="8400000" dist="57150">
              <a:srgbClr val="000000">
                <a:alpha val="43000"/>
              </a:srgb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0" name="Google Shape;80;p13"/>
          <p:cNvSpPr txBox="1"/>
          <p:nvPr>
            <p:ph idx="2" type="subTitle"/>
          </p:nvPr>
        </p:nvSpPr>
        <p:spPr>
          <a:xfrm>
            <a:off x="3401350" y="1785915"/>
            <a:ext cx="2336400" cy="572700"/>
          </a:xfrm>
          <a:prstGeom prst="rect">
            <a:avLst/>
          </a:prstGeom>
          <a:ln>
            <a:noFill/>
          </a:ln>
          <a:effectLst>
            <a:outerShdw rotWithShape="0" algn="bl" dir="8460000" dist="57150">
              <a:schemeClr val="lt1">
                <a:alpha val="43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1" name="Google Shape;81;p13"/>
          <p:cNvSpPr txBox="1"/>
          <p:nvPr>
            <p:ph idx="3" type="subTitle"/>
          </p:nvPr>
        </p:nvSpPr>
        <p:spPr>
          <a:xfrm>
            <a:off x="6087600" y="1785915"/>
            <a:ext cx="2336400" cy="572700"/>
          </a:xfrm>
          <a:prstGeom prst="rect">
            <a:avLst/>
          </a:prstGeom>
          <a:ln>
            <a:noFill/>
          </a:ln>
          <a:effectLst>
            <a:outerShdw rotWithShape="0" algn="bl" dir="8460000" dist="57150">
              <a:schemeClr val="lt1">
                <a:alpha val="43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2" name="Google Shape;82;p13"/>
          <p:cNvSpPr txBox="1"/>
          <p:nvPr>
            <p:ph idx="4" type="subTitle"/>
          </p:nvPr>
        </p:nvSpPr>
        <p:spPr>
          <a:xfrm>
            <a:off x="715100" y="3515890"/>
            <a:ext cx="2336400" cy="572700"/>
          </a:xfrm>
          <a:prstGeom prst="rect">
            <a:avLst/>
          </a:prstGeom>
          <a:ln>
            <a:noFill/>
          </a:ln>
          <a:effectLst>
            <a:outerShdw rotWithShape="0" algn="bl" dir="8460000" dist="57150">
              <a:schemeClr val="lt1">
                <a:alpha val="43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3" name="Google Shape;83;p13"/>
          <p:cNvSpPr txBox="1"/>
          <p:nvPr>
            <p:ph idx="5" type="subTitle"/>
          </p:nvPr>
        </p:nvSpPr>
        <p:spPr>
          <a:xfrm>
            <a:off x="3401350" y="3515890"/>
            <a:ext cx="2336400" cy="572700"/>
          </a:xfrm>
          <a:prstGeom prst="rect">
            <a:avLst/>
          </a:prstGeom>
          <a:ln>
            <a:noFill/>
          </a:ln>
          <a:effectLst>
            <a:outerShdw rotWithShape="0" algn="bl" dir="8460000" dist="57150">
              <a:schemeClr val="lt1">
                <a:alpha val="43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4" name="Google Shape;84;p13"/>
          <p:cNvSpPr txBox="1"/>
          <p:nvPr>
            <p:ph idx="6" type="subTitle"/>
          </p:nvPr>
        </p:nvSpPr>
        <p:spPr>
          <a:xfrm>
            <a:off x="6087600" y="3515890"/>
            <a:ext cx="2336400" cy="572700"/>
          </a:xfrm>
          <a:prstGeom prst="rect">
            <a:avLst/>
          </a:prstGeom>
          <a:ln>
            <a:noFill/>
          </a:ln>
          <a:effectLst>
            <a:outerShdw rotWithShape="0" algn="bl" dir="8460000" dist="57150">
              <a:schemeClr val="lt1">
                <a:alpha val="43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85" name="Google Shape;85;p13"/>
          <p:cNvPicPr preferRelativeResize="0"/>
          <p:nvPr/>
        </p:nvPicPr>
        <p:blipFill>
          <a:blip r:embed="rId3">
            <a:alphaModFix/>
          </a:blip>
          <a:stretch>
            <a:fillRect/>
          </a:stretch>
        </p:blipFill>
        <p:spPr>
          <a:xfrm rot="-3731804">
            <a:off x="7388541" y="4366770"/>
            <a:ext cx="1730233" cy="764535"/>
          </a:xfrm>
          <a:prstGeom prst="rect">
            <a:avLst/>
          </a:prstGeom>
          <a:noFill/>
          <a:ln>
            <a:noFill/>
          </a:ln>
        </p:spPr>
      </p:pic>
      <p:pic>
        <p:nvPicPr>
          <p:cNvPr id="86" name="Google Shape;86;p13"/>
          <p:cNvPicPr preferRelativeResize="0"/>
          <p:nvPr/>
        </p:nvPicPr>
        <p:blipFill>
          <a:blip r:embed="rId4">
            <a:alphaModFix/>
          </a:blip>
          <a:stretch>
            <a:fillRect/>
          </a:stretch>
        </p:blipFill>
        <p:spPr>
          <a:xfrm flipH="1" rot="10800000">
            <a:off x="7792250" y="-143050"/>
            <a:ext cx="1351750" cy="1040325"/>
          </a:xfrm>
          <a:prstGeom prst="rect">
            <a:avLst/>
          </a:prstGeom>
          <a:noFill/>
          <a:ln>
            <a:noFill/>
          </a:ln>
        </p:spPr>
      </p:pic>
      <p:pic>
        <p:nvPicPr>
          <p:cNvPr id="87" name="Google Shape;87;p13"/>
          <p:cNvPicPr preferRelativeResize="0"/>
          <p:nvPr/>
        </p:nvPicPr>
        <p:blipFill>
          <a:blip r:embed="rId5">
            <a:alphaModFix/>
          </a:blip>
          <a:stretch>
            <a:fillRect/>
          </a:stretch>
        </p:blipFill>
        <p:spPr>
          <a:xfrm>
            <a:off x="-266673" y="4173977"/>
            <a:ext cx="1217875" cy="1518600"/>
          </a:xfrm>
          <a:prstGeom prst="rect">
            <a:avLst/>
          </a:prstGeom>
          <a:noFill/>
          <a:ln>
            <a:noFill/>
          </a:ln>
        </p:spPr>
      </p:pic>
      <p:pic>
        <p:nvPicPr>
          <p:cNvPr id="88" name="Google Shape;88;p13"/>
          <p:cNvPicPr preferRelativeResize="0"/>
          <p:nvPr/>
        </p:nvPicPr>
        <p:blipFill>
          <a:blip r:embed="rId6">
            <a:alphaModFix/>
          </a:blip>
          <a:stretch>
            <a:fillRect/>
          </a:stretch>
        </p:blipFill>
        <p:spPr>
          <a:xfrm flipH="1">
            <a:off x="118175" y="242825"/>
            <a:ext cx="1058503" cy="774900"/>
          </a:xfrm>
          <a:prstGeom prst="rect">
            <a:avLst/>
          </a:prstGeom>
          <a:noFill/>
          <a:ln>
            <a:noFill/>
          </a:ln>
        </p:spPr>
      </p:pic>
      <p:sp>
        <p:nvSpPr>
          <p:cNvPr id="89" name="Google Shape;89;p13"/>
          <p:cNvSpPr txBox="1"/>
          <p:nvPr>
            <p:ph type="title"/>
          </p:nvPr>
        </p:nvSpPr>
        <p:spPr>
          <a:xfrm>
            <a:off x="720000" y="445025"/>
            <a:ext cx="7704000" cy="572700"/>
          </a:xfrm>
          <a:prstGeom prst="rect">
            <a:avLst/>
          </a:prstGeom>
          <a:effectLst>
            <a:outerShdw rotWithShape="0" algn="bl" dir="8460000" dist="57150">
              <a:srgbClr val="000000">
                <a:alpha val="43000"/>
              </a:srgbClr>
            </a:outerShdw>
          </a:effectLst>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3"/>
          <p:cNvSpPr txBox="1"/>
          <p:nvPr>
            <p:ph hasCustomPrompt="1" idx="7" type="title"/>
          </p:nvPr>
        </p:nvSpPr>
        <p:spPr>
          <a:xfrm>
            <a:off x="1526600" y="1393600"/>
            <a:ext cx="713400" cy="36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1" name="Google Shape;91;p13"/>
          <p:cNvSpPr txBox="1"/>
          <p:nvPr>
            <p:ph idx="8" type="subTitle"/>
          </p:nvPr>
        </p:nvSpPr>
        <p:spPr>
          <a:xfrm>
            <a:off x="715100" y="2210825"/>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3"/>
          <p:cNvSpPr txBox="1"/>
          <p:nvPr>
            <p:ph hasCustomPrompt="1" idx="9" type="title"/>
          </p:nvPr>
        </p:nvSpPr>
        <p:spPr>
          <a:xfrm>
            <a:off x="4210400" y="1393600"/>
            <a:ext cx="713400" cy="36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3" name="Google Shape;93;p13"/>
          <p:cNvSpPr txBox="1"/>
          <p:nvPr>
            <p:ph idx="13" type="subTitle"/>
          </p:nvPr>
        </p:nvSpPr>
        <p:spPr>
          <a:xfrm>
            <a:off x="3401350" y="2210825"/>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4" name="Google Shape;94;p13"/>
          <p:cNvSpPr txBox="1"/>
          <p:nvPr>
            <p:ph hasCustomPrompt="1" idx="14" type="title"/>
          </p:nvPr>
        </p:nvSpPr>
        <p:spPr>
          <a:xfrm>
            <a:off x="6899100" y="1393600"/>
            <a:ext cx="713400" cy="36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5" name="Google Shape;95;p13"/>
          <p:cNvSpPr txBox="1"/>
          <p:nvPr>
            <p:ph idx="15" type="subTitle"/>
          </p:nvPr>
        </p:nvSpPr>
        <p:spPr>
          <a:xfrm>
            <a:off x="6087600" y="2210825"/>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3"/>
          <p:cNvSpPr txBox="1"/>
          <p:nvPr>
            <p:ph hasCustomPrompt="1" idx="16" type="title"/>
          </p:nvPr>
        </p:nvSpPr>
        <p:spPr>
          <a:xfrm>
            <a:off x="1526600" y="3116233"/>
            <a:ext cx="713400" cy="36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7" name="Google Shape;97;p13"/>
          <p:cNvSpPr txBox="1"/>
          <p:nvPr>
            <p:ph idx="17" type="subTitle"/>
          </p:nvPr>
        </p:nvSpPr>
        <p:spPr>
          <a:xfrm>
            <a:off x="715100" y="3936975"/>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8" name="Google Shape;98;p13"/>
          <p:cNvSpPr txBox="1"/>
          <p:nvPr>
            <p:ph hasCustomPrompt="1" idx="18" type="title"/>
          </p:nvPr>
        </p:nvSpPr>
        <p:spPr>
          <a:xfrm>
            <a:off x="4210400" y="3116233"/>
            <a:ext cx="713400" cy="36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9" name="Google Shape;99;p13"/>
          <p:cNvSpPr txBox="1"/>
          <p:nvPr>
            <p:ph idx="19" type="subTitle"/>
          </p:nvPr>
        </p:nvSpPr>
        <p:spPr>
          <a:xfrm>
            <a:off x="3401350" y="3936975"/>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0" name="Google Shape;100;p13"/>
          <p:cNvSpPr txBox="1"/>
          <p:nvPr>
            <p:ph hasCustomPrompt="1" idx="20" type="title"/>
          </p:nvPr>
        </p:nvSpPr>
        <p:spPr>
          <a:xfrm>
            <a:off x="6899100" y="3116233"/>
            <a:ext cx="713400" cy="36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1" name="Google Shape;101;p13"/>
          <p:cNvSpPr txBox="1"/>
          <p:nvPr>
            <p:ph idx="21" type="subTitle"/>
          </p:nvPr>
        </p:nvSpPr>
        <p:spPr>
          <a:xfrm>
            <a:off x="6087600" y="3936975"/>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2" name="Shape 102"/>
        <p:cNvGrpSpPr/>
        <p:nvPr/>
      </p:nvGrpSpPr>
      <p:grpSpPr>
        <a:xfrm>
          <a:off x="0" y="0"/>
          <a:ext cx="0" cy="0"/>
          <a:chOff x="0" y="0"/>
          <a:chExt cx="0" cy="0"/>
        </a:xfrm>
      </p:grpSpPr>
      <p:pic>
        <p:nvPicPr>
          <p:cNvPr id="103" name="Google Shape;103;p14"/>
          <p:cNvPicPr preferRelativeResize="0"/>
          <p:nvPr/>
        </p:nvPicPr>
        <p:blipFill>
          <a:blip r:embed="rId2">
            <a:alphaModFix amt="75000"/>
          </a:blip>
          <a:stretch>
            <a:fillRect/>
          </a:stretch>
        </p:blipFill>
        <p:spPr>
          <a:xfrm>
            <a:off x="0" y="0"/>
            <a:ext cx="9144000" cy="5143500"/>
          </a:xfrm>
          <a:prstGeom prst="rect">
            <a:avLst/>
          </a:prstGeom>
          <a:noFill/>
          <a:ln>
            <a:noFill/>
          </a:ln>
        </p:spPr>
      </p:pic>
      <p:pic>
        <p:nvPicPr>
          <p:cNvPr id="104" name="Google Shape;104;p14"/>
          <p:cNvPicPr preferRelativeResize="0"/>
          <p:nvPr/>
        </p:nvPicPr>
        <p:blipFill rotWithShape="1">
          <a:blip r:embed="rId3">
            <a:alphaModFix amt="80000"/>
          </a:blip>
          <a:srcRect b="0" l="69" r="69" t="0"/>
          <a:stretch/>
        </p:blipFill>
        <p:spPr>
          <a:xfrm>
            <a:off x="6010413" y="758775"/>
            <a:ext cx="3634374" cy="4491925"/>
          </a:xfrm>
          <a:prstGeom prst="rect">
            <a:avLst/>
          </a:prstGeom>
          <a:noFill/>
          <a:ln>
            <a:noFill/>
          </a:ln>
        </p:spPr>
      </p:pic>
      <p:pic>
        <p:nvPicPr>
          <p:cNvPr id="105" name="Google Shape;105;p14"/>
          <p:cNvPicPr preferRelativeResize="0"/>
          <p:nvPr/>
        </p:nvPicPr>
        <p:blipFill>
          <a:blip r:embed="rId4">
            <a:alphaModFix/>
          </a:blip>
          <a:stretch>
            <a:fillRect/>
          </a:stretch>
        </p:blipFill>
        <p:spPr>
          <a:xfrm>
            <a:off x="6077600" y="211300"/>
            <a:ext cx="1259100" cy="737050"/>
          </a:xfrm>
          <a:prstGeom prst="rect">
            <a:avLst/>
          </a:prstGeom>
          <a:noFill/>
          <a:ln>
            <a:noFill/>
          </a:ln>
        </p:spPr>
      </p:pic>
      <p:sp>
        <p:nvSpPr>
          <p:cNvPr id="106" name="Google Shape;106;p14"/>
          <p:cNvSpPr txBox="1"/>
          <p:nvPr>
            <p:ph type="title"/>
          </p:nvPr>
        </p:nvSpPr>
        <p:spPr>
          <a:xfrm>
            <a:off x="1458150" y="3016200"/>
            <a:ext cx="62277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7" name="Google Shape;107;p14"/>
          <p:cNvSpPr txBox="1"/>
          <p:nvPr>
            <p:ph idx="1" type="subTitle"/>
          </p:nvPr>
        </p:nvSpPr>
        <p:spPr>
          <a:xfrm>
            <a:off x="1458150" y="1595400"/>
            <a:ext cx="6227700" cy="142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500"/>
              <a:buNone/>
              <a:defRPr sz="2600"/>
            </a:lvl1pPr>
            <a:lvl2pPr lvl="1" rtl="0" algn="ctr">
              <a:lnSpc>
                <a:spcPct val="100000"/>
              </a:lnSpc>
              <a:spcBef>
                <a:spcPts val="0"/>
              </a:spcBef>
              <a:spcAft>
                <a:spcPts val="0"/>
              </a:spcAft>
              <a:buSzPts val="3500"/>
              <a:buNone/>
              <a:defRPr sz="3500"/>
            </a:lvl2pPr>
            <a:lvl3pPr lvl="2" rtl="0" algn="ctr">
              <a:lnSpc>
                <a:spcPct val="100000"/>
              </a:lnSpc>
              <a:spcBef>
                <a:spcPts val="0"/>
              </a:spcBef>
              <a:spcAft>
                <a:spcPts val="0"/>
              </a:spcAft>
              <a:buSzPts val="3500"/>
              <a:buNone/>
              <a:defRPr sz="3500"/>
            </a:lvl3pPr>
            <a:lvl4pPr lvl="3" rtl="0" algn="ctr">
              <a:lnSpc>
                <a:spcPct val="100000"/>
              </a:lnSpc>
              <a:spcBef>
                <a:spcPts val="0"/>
              </a:spcBef>
              <a:spcAft>
                <a:spcPts val="0"/>
              </a:spcAft>
              <a:buSzPts val="3500"/>
              <a:buNone/>
              <a:defRPr sz="3500"/>
            </a:lvl4pPr>
            <a:lvl5pPr lvl="4" rtl="0" algn="ctr">
              <a:lnSpc>
                <a:spcPct val="100000"/>
              </a:lnSpc>
              <a:spcBef>
                <a:spcPts val="0"/>
              </a:spcBef>
              <a:spcAft>
                <a:spcPts val="0"/>
              </a:spcAft>
              <a:buSzPts val="3500"/>
              <a:buNone/>
              <a:defRPr sz="3500"/>
            </a:lvl5pPr>
            <a:lvl6pPr lvl="5" rtl="0" algn="ctr">
              <a:lnSpc>
                <a:spcPct val="100000"/>
              </a:lnSpc>
              <a:spcBef>
                <a:spcPts val="0"/>
              </a:spcBef>
              <a:spcAft>
                <a:spcPts val="0"/>
              </a:spcAft>
              <a:buSzPts val="3500"/>
              <a:buNone/>
              <a:defRPr sz="3500"/>
            </a:lvl6pPr>
            <a:lvl7pPr lvl="6" rtl="0" algn="ctr">
              <a:lnSpc>
                <a:spcPct val="100000"/>
              </a:lnSpc>
              <a:spcBef>
                <a:spcPts val="0"/>
              </a:spcBef>
              <a:spcAft>
                <a:spcPts val="0"/>
              </a:spcAft>
              <a:buSzPts val="3500"/>
              <a:buNone/>
              <a:defRPr sz="3500"/>
            </a:lvl7pPr>
            <a:lvl8pPr lvl="7" rtl="0" algn="ctr">
              <a:lnSpc>
                <a:spcPct val="100000"/>
              </a:lnSpc>
              <a:spcBef>
                <a:spcPts val="0"/>
              </a:spcBef>
              <a:spcAft>
                <a:spcPts val="0"/>
              </a:spcAft>
              <a:buSzPts val="3500"/>
              <a:buNone/>
              <a:defRPr sz="3500"/>
            </a:lvl8pPr>
            <a:lvl9pPr lvl="8" rtl="0" algn="ctr">
              <a:lnSpc>
                <a:spcPct val="100000"/>
              </a:lnSpc>
              <a:spcBef>
                <a:spcPts val="0"/>
              </a:spcBef>
              <a:spcAft>
                <a:spcPts val="0"/>
              </a:spcAft>
              <a:buSzPts val="3500"/>
              <a:buNone/>
              <a:defRPr sz="3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08" name="Shape 108"/>
        <p:cNvGrpSpPr/>
        <p:nvPr/>
      </p:nvGrpSpPr>
      <p:grpSpPr>
        <a:xfrm>
          <a:off x="0" y="0"/>
          <a:ext cx="0" cy="0"/>
          <a:chOff x="0" y="0"/>
          <a:chExt cx="0" cy="0"/>
        </a:xfrm>
      </p:grpSpPr>
      <p:pic>
        <p:nvPicPr>
          <p:cNvPr id="109" name="Google Shape;109;p15"/>
          <p:cNvPicPr preferRelativeResize="0"/>
          <p:nvPr/>
        </p:nvPicPr>
        <p:blipFill>
          <a:blip r:embed="rId2">
            <a:alphaModFix amt="80000"/>
          </a:blip>
          <a:stretch>
            <a:fillRect/>
          </a:stretch>
        </p:blipFill>
        <p:spPr>
          <a:xfrm>
            <a:off x="5" y="0"/>
            <a:ext cx="9143981" cy="5143500"/>
          </a:xfrm>
          <a:prstGeom prst="rect">
            <a:avLst/>
          </a:prstGeom>
          <a:noFill/>
          <a:ln>
            <a:noFill/>
          </a:ln>
        </p:spPr>
      </p:pic>
      <p:pic>
        <p:nvPicPr>
          <p:cNvPr id="110" name="Google Shape;110;p15"/>
          <p:cNvPicPr preferRelativeResize="0"/>
          <p:nvPr/>
        </p:nvPicPr>
        <p:blipFill>
          <a:blip r:embed="rId3">
            <a:alphaModFix/>
          </a:blip>
          <a:stretch>
            <a:fillRect/>
          </a:stretch>
        </p:blipFill>
        <p:spPr>
          <a:xfrm>
            <a:off x="2775063" y="3828037"/>
            <a:ext cx="1392675" cy="1153925"/>
          </a:xfrm>
          <a:prstGeom prst="rect">
            <a:avLst/>
          </a:prstGeom>
          <a:noFill/>
          <a:ln>
            <a:noFill/>
          </a:ln>
        </p:spPr>
      </p:pic>
      <p:pic>
        <p:nvPicPr>
          <p:cNvPr id="111" name="Google Shape;111;p15"/>
          <p:cNvPicPr preferRelativeResize="0"/>
          <p:nvPr/>
        </p:nvPicPr>
        <p:blipFill rotWithShape="1">
          <a:blip r:embed="rId4">
            <a:alphaModFix amt="80000"/>
          </a:blip>
          <a:srcRect b="622" l="0" r="0" t="622"/>
          <a:stretch/>
        </p:blipFill>
        <p:spPr>
          <a:xfrm>
            <a:off x="5414800" y="690742"/>
            <a:ext cx="3653000" cy="4452759"/>
          </a:xfrm>
          <a:prstGeom prst="rect">
            <a:avLst/>
          </a:prstGeom>
          <a:noFill/>
          <a:ln>
            <a:noFill/>
          </a:ln>
        </p:spPr>
      </p:pic>
      <p:sp>
        <p:nvSpPr>
          <p:cNvPr id="112" name="Google Shape;112;p15"/>
          <p:cNvSpPr txBox="1"/>
          <p:nvPr>
            <p:ph type="title"/>
          </p:nvPr>
        </p:nvSpPr>
        <p:spPr>
          <a:xfrm>
            <a:off x="940600" y="1751350"/>
            <a:ext cx="3018900" cy="642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5"/>
          <p:cNvSpPr txBox="1"/>
          <p:nvPr>
            <p:ph idx="1" type="subTitle"/>
          </p:nvPr>
        </p:nvSpPr>
        <p:spPr>
          <a:xfrm>
            <a:off x="940600" y="2317950"/>
            <a:ext cx="30189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114" name="Shape 114"/>
        <p:cNvGrpSpPr/>
        <p:nvPr/>
      </p:nvGrpSpPr>
      <p:grpSpPr>
        <a:xfrm>
          <a:off x="0" y="0"/>
          <a:ext cx="0" cy="0"/>
          <a:chOff x="0" y="0"/>
          <a:chExt cx="0" cy="0"/>
        </a:xfrm>
      </p:grpSpPr>
      <p:pic>
        <p:nvPicPr>
          <p:cNvPr id="115" name="Google Shape;115;p16"/>
          <p:cNvPicPr preferRelativeResize="0"/>
          <p:nvPr/>
        </p:nvPicPr>
        <p:blipFill>
          <a:blip r:embed="rId2">
            <a:alphaModFix amt="80000"/>
          </a:blip>
          <a:stretch>
            <a:fillRect/>
          </a:stretch>
        </p:blipFill>
        <p:spPr>
          <a:xfrm>
            <a:off x="5" y="0"/>
            <a:ext cx="9143981" cy="5143500"/>
          </a:xfrm>
          <a:prstGeom prst="rect">
            <a:avLst/>
          </a:prstGeom>
          <a:noFill/>
          <a:ln>
            <a:noFill/>
          </a:ln>
        </p:spPr>
      </p:pic>
      <p:pic>
        <p:nvPicPr>
          <p:cNvPr id="116" name="Google Shape;116;p16"/>
          <p:cNvPicPr preferRelativeResize="0"/>
          <p:nvPr/>
        </p:nvPicPr>
        <p:blipFill rotWithShape="1">
          <a:blip r:embed="rId3">
            <a:alphaModFix amt="80000"/>
          </a:blip>
          <a:srcRect b="0" l="3375" r="3384" t="0"/>
          <a:stretch/>
        </p:blipFill>
        <p:spPr>
          <a:xfrm>
            <a:off x="0" y="40450"/>
            <a:ext cx="3576850" cy="5062600"/>
          </a:xfrm>
          <a:prstGeom prst="rect">
            <a:avLst/>
          </a:prstGeom>
          <a:noFill/>
          <a:ln>
            <a:noFill/>
          </a:ln>
        </p:spPr>
      </p:pic>
      <p:pic>
        <p:nvPicPr>
          <p:cNvPr id="117" name="Google Shape;117;p16"/>
          <p:cNvPicPr preferRelativeResize="0"/>
          <p:nvPr/>
        </p:nvPicPr>
        <p:blipFill>
          <a:blip r:embed="rId4">
            <a:alphaModFix/>
          </a:blip>
          <a:stretch>
            <a:fillRect/>
          </a:stretch>
        </p:blipFill>
        <p:spPr>
          <a:xfrm rot="-1676036">
            <a:off x="7887893" y="3751113"/>
            <a:ext cx="1082012" cy="1714774"/>
          </a:xfrm>
          <a:prstGeom prst="rect">
            <a:avLst/>
          </a:prstGeom>
          <a:noFill/>
          <a:ln>
            <a:noFill/>
          </a:ln>
        </p:spPr>
      </p:pic>
      <p:pic>
        <p:nvPicPr>
          <p:cNvPr id="118" name="Google Shape;118;p16"/>
          <p:cNvPicPr preferRelativeResize="0"/>
          <p:nvPr/>
        </p:nvPicPr>
        <p:blipFill>
          <a:blip r:embed="rId5">
            <a:alphaModFix/>
          </a:blip>
          <a:stretch>
            <a:fillRect/>
          </a:stretch>
        </p:blipFill>
        <p:spPr>
          <a:xfrm>
            <a:off x="7424748" y="311563"/>
            <a:ext cx="992950" cy="822725"/>
          </a:xfrm>
          <a:prstGeom prst="rect">
            <a:avLst/>
          </a:prstGeom>
          <a:noFill/>
          <a:ln>
            <a:noFill/>
          </a:ln>
        </p:spPr>
      </p:pic>
      <p:sp>
        <p:nvSpPr>
          <p:cNvPr id="119" name="Google Shape;119;p16"/>
          <p:cNvSpPr txBox="1"/>
          <p:nvPr>
            <p:ph type="title"/>
          </p:nvPr>
        </p:nvSpPr>
        <p:spPr>
          <a:xfrm>
            <a:off x="5029000" y="1062913"/>
            <a:ext cx="3015900" cy="20136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16"/>
          <p:cNvSpPr txBox="1"/>
          <p:nvPr>
            <p:ph idx="1" type="subTitle"/>
          </p:nvPr>
        </p:nvSpPr>
        <p:spPr>
          <a:xfrm>
            <a:off x="5029000" y="3000288"/>
            <a:ext cx="30159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21" name="Shape 121"/>
        <p:cNvGrpSpPr/>
        <p:nvPr/>
      </p:nvGrpSpPr>
      <p:grpSpPr>
        <a:xfrm>
          <a:off x="0" y="0"/>
          <a:ext cx="0" cy="0"/>
          <a:chOff x="0" y="0"/>
          <a:chExt cx="0" cy="0"/>
        </a:xfrm>
      </p:grpSpPr>
      <p:pic>
        <p:nvPicPr>
          <p:cNvPr id="122" name="Google Shape;122;p17"/>
          <p:cNvPicPr preferRelativeResize="0"/>
          <p:nvPr/>
        </p:nvPicPr>
        <p:blipFill>
          <a:blip r:embed="rId2">
            <a:alphaModFix amt="80000"/>
          </a:blip>
          <a:stretch>
            <a:fillRect/>
          </a:stretch>
        </p:blipFill>
        <p:spPr>
          <a:xfrm>
            <a:off x="5" y="0"/>
            <a:ext cx="9143981" cy="5143500"/>
          </a:xfrm>
          <a:prstGeom prst="rect">
            <a:avLst/>
          </a:prstGeom>
          <a:noFill/>
          <a:ln>
            <a:noFill/>
          </a:ln>
        </p:spPr>
      </p:pic>
      <p:sp>
        <p:nvSpPr>
          <p:cNvPr id="123" name="Google Shape;123;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124" name="Google Shape;124;p17"/>
          <p:cNvSpPr txBox="1"/>
          <p:nvPr>
            <p:ph idx="1" type="body"/>
          </p:nvPr>
        </p:nvSpPr>
        <p:spPr>
          <a:xfrm>
            <a:off x="720000" y="1060394"/>
            <a:ext cx="7704000" cy="1444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pic>
        <p:nvPicPr>
          <p:cNvPr id="125" name="Google Shape;125;p17"/>
          <p:cNvPicPr preferRelativeResize="0"/>
          <p:nvPr/>
        </p:nvPicPr>
        <p:blipFill>
          <a:blip r:embed="rId3">
            <a:alphaModFix/>
          </a:blip>
          <a:stretch>
            <a:fillRect/>
          </a:stretch>
        </p:blipFill>
        <p:spPr>
          <a:xfrm flipH="1">
            <a:off x="7276067" y="4076971"/>
            <a:ext cx="2033408" cy="898525"/>
          </a:xfrm>
          <a:prstGeom prst="rect">
            <a:avLst/>
          </a:prstGeom>
          <a:noFill/>
          <a:ln>
            <a:noFill/>
          </a:ln>
        </p:spPr>
      </p:pic>
      <p:pic>
        <p:nvPicPr>
          <p:cNvPr id="126" name="Google Shape;126;p17"/>
          <p:cNvPicPr preferRelativeResize="0"/>
          <p:nvPr/>
        </p:nvPicPr>
        <p:blipFill>
          <a:blip r:embed="rId4">
            <a:alphaModFix/>
          </a:blip>
          <a:stretch>
            <a:fillRect/>
          </a:stretch>
        </p:blipFill>
        <p:spPr>
          <a:xfrm>
            <a:off x="-303225" y="-258402"/>
            <a:ext cx="1123650" cy="1057325"/>
          </a:xfrm>
          <a:prstGeom prst="rect">
            <a:avLst/>
          </a:prstGeom>
          <a:noFill/>
          <a:ln>
            <a:noFill/>
          </a:ln>
        </p:spPr>
      </p:pic>
      <p:pic>
        <p:nvPicPr>
          <p:cNvPr id="127" name="Google Shape;127;p17"/>
          <p:cNvPicPr preferRelativeResize="0"/>
          <p:nvPr/>
        </p:nvPicPr>
        <p:blipFill>
          <a:blip r:embed="rId5">
            <a:alphaModFix/>
          </a:blip>
          <a:stretch>
            <a:fillRect/>
          </a:stretch>
        </p:blipFill>
        <p:spPr>
          <a:xfrm flipH="1" rot="-6163484">
            <a:off x="108097" y="3594675"/>
            <a:ext cx="1270229" cy="1710800"/>
          </a:xfrm>
          <a:prstGeom prst="rect">
            <a:avLst/>
          </a:prstGeom>
          <a:noFill/>
          <a:ln>
            <a:noFill/>
          </a:ln>
        </p:spPr>
      </p:pic>
      <p:pic>
        <p:nvPicPr>
          <p:cNvPr id="128" name="Google Shape;128;p17"/>
          <p:cNvPicPr preferRelativeResize="0"/>
          <p:nvPr/>
        </p:nvPicPr>
        <p:blipFill>
          <a:blip r:embed="rId6">
            <a:alphaModFix/>
          </a:blip>
          <a:stretch>
            <a:fillRect/>
          </a:stretch>
        </p:blipFill>
        <p:spPr>
          <a:xfrm>
            <a:off x="7894025" y="-258404"/>
            <a:ext cx="1547475" cy="91308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129" name="Shape 129"/>
        <p:cNvGrpSpPr/>
        <p:nvPr/>
      </p:nvGrpSpPr>
      <p:grpSpPr>
        <a:xfrm>
          <a:off x="0" y="0"/>
          <a:ext cx="0" cy="0"/>
          <a:chOff x="0" y="0"/>
          <a:chExt cx="0" cy="0"/>
        </a:xfrm>
      </p:grpSpPr>
      <p:pic>
        <p:nvPicPr>
          <p:cNvPr id="130" name="Google Shape;130;p18"/>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31" name="Google Shape;131;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32" name="Google Shape;132;p18"/>
          <p:cNvPicPr preferRelativeResize="0"/>
          <p:nvPr/>
        </p:nvPicPr>
        <p:blipFill>
          <a:blip r:embed="rId3">
            <a:alphaModFix/>
          </a:blip>
          <a:stretch>
            <a:fillRect/>
          </a:stretch>
        </p:blipFill>
        <p:spPr>
          <a:xfrm>
            <a:off x="7953390" y="733653"/>
            <a:ext cx="951000" cy="696200"/>
          </a:xfrm>
          <a:prstGeom prst="rect">
            <a:avLst/>
          </a:prstGeom>
          <a:noFill/>
          <a:ln>
            <a:noFill/>
          </a:ln>
        </p:spPr>
      </p:pic>
      <p:pic>
        <p:nvPicPr>
          <p:cNvPr id="133" name="Google Shape;133;p18"/>
          <p:cNvPicPr preferRelativeResize="0"/>
          <p:nvPr/>
        </p:nvPicPr>
        <p:blipFill>
          <a:blip r:embed="rId4">
            <a:alphaModFix/>
          </a:blip>
          <a:stretch>
            <a:fillRect/>
          </a:stretch>
        </p:blipFill>
        <p:spPr>
          <a:xfrm>
            <a:off x="7727723" y="4354575"/>
            <a:ext cx="1306450" cy="1103450"/>
          </a:xfrm>
          <a:prstGeom prst="rect">
            <a:avLst/>
          </a:prstGeom>
          <a:noFill/>
          <a:ln>
            <a:noFill/>
          </a:ln>
        </p:spPr>
      </p:pic>
      <p:pic>
        <p:nvPicPr>
          <p:cNvPr id="134" name="Google Shape;134;p18"/>
          <p:cNvPicPr preferRelativeResize="0"/>
          <p:nvPr/>
        </p:nvPicPr>
        <p:blipFill>
          <a:blip r:embed="rId5">
            <a:alphaModFix/>
          </a:blip>
          <a:stretch>
            <a:fillRect/>
          </a:stretch>
        </p:blipFill>
        <p:spPr>
          <a:xfrm>
            <a:off x="-582375" y="4250750"/>
            <a:ext cx="1392200" cy="1309975"/>
          </a:xfrm>
          <a:prstGeom prst="rect">
            <a:avLst/>
          </a:prstGeom>
          <a:noFill/>
          <a:ln>
            <a:noFill/>
          </a:ln>
        </p:spPr>
      </p:pic>
      <p:pic>
        <p:nvPicPr>
          <p:cNvPr id="135" name="Google Shape;135;p18"/>
          <p:cNvPicPr preferRelativeResize="0"/>
          <p:nvPr/>
        </p:nvPicPr>
        <p:blipFill>
          <a:blip r:embed="rId6">
            <a:alphaModFix/>
          </a:blip>
          <a:stretch>
            <a:fillRect/>
          </a:stretch>
        </p:blipFill>
        <p:spPr>
          <a:xfrm>
            <a:off x="7898950" y="-201398"/>
            <a:ext cx="1513300" cy="1337835"/>
          </a:xfrm>
          <a:prstGeom prst="rect">
            <a:avLst/>
          </a:prstGeom>
          <a:noFill/>
          <a:ln>
            <a:noFill/>
          </a:ln>
        </p:spPr>
      </p:pic>
      <p:pic>
        <p:nvPicPr>
          <p:cNvPr id="136" name="Google Shape;136;p18"/>
          <p:cNvPicPr preferRelativeResize="0"/>
          <p:nvPr/>
        </p:nvPicPr>
        <p:blipFill rotWithShape="1">
          <a:blip r:embed="rId7">
            <a:alphaModFix/>
          </a:blip>
          <a:srcRect b="22934" l="27415" r="0" t="0"/>
          <a:stretch/>
        </p:blipFill>
        <p:spPr>
          <a:xfrm flipH="1" rot="10800000">
            <a:off x="0" y="0"/>
            <a:ext cx="1255775" cy="7253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137" name="Shape 137"/>
        <p:cNvGrpSpPr/>
        <p:nvPr/>
      </p:nvGrpSpPr>
      <p:grpSpPr>
        <a:xfrm>
          <a:off x="0" y="0"/>
          <a:ext cx="0" cy="0"/>
          <a:chOff x="0" y="0"/>
          <a:chExt cx="0" cy="0"/>
        </a:xfrm>
      </p:grpSpPr>
      <p:pic>
        <p:nvPicPr>
          <p:cNvPr id="138" name="Google Shape;138;p19"/>
          <p:cNvPicPr preferRelativeResize="0"/>
          <p:nvPr/>
        </p:nvPicPr>
        <p:blipFill>
          <a:blip r:embed="rId2">
            <a:alphaModFix amt="66000"/>
          </a:blip>
          <a:stretch>
            <a:fillRect/>
          </a:stretch>
        </p:blipFill>
        <p:spPr>
          <a:xfrm>
            <a:off x="5" y="0"/>
            <a:ext cx="9143981" cy="5143500"/>
          </a:xfrm>
          <a:prstGeom prst="rect">
            <a:avLst/>
          </a:prstGeom>
          <a:noFill/>
          <a:ln>
            <a:noFill/>
          </a:ln>
        </p:spPr>
      </p:pic>
      <p:sp>
        <p:nvSpPr>
          <p:cNvPr id="139" name="Google Shape;13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40" name="Google Shape;140;p19"/>
          <p:cNvPicPr preferRelativeResize="0"/>
          <p:nvPr/>
        </p:nvPicPr>
        <p:blipFill>
          <a:blip r:embed="rId3">
            <a:alphaModFix/>
          </a:blip>
          <a:stretch>
            <a:fillRect/>
          </a:stretch>
        </p:blipFill>
        <p:spPr>
          <a:xfrm rot="5400000">
            <a:off x="-348434" y="3782462"/>
            <a:ext cx="1653500" cy="1272575"/>
          </a:xfrm>
          <a:prstGeom prst="rect">
            <a:avLst/>
          </a:prstGeom>
          <a:noFill/>
          <a:ln>
            <a:noFill/>
          </a:ln>
        </p:spPr>
      </p:pic>
      <p:pic>
        <p:nvPicPr>
          <p:cNvPr id="141" name="Google Shape;141;p19"/>
          <p:cNvPicPr preferRelativeResize="0"/>
          <p:nvPr/>
        </p:nvPicPr>
        <p:blipFill>
          <a:blip r:embed="rId4">
            <a:alphaModFix/>
          </a:blip>
          <a:stretch>
            <a:fillRect/>
          </a:stretch>
        </p:blipFill>
        <p:spPr>
          <a:xfrm rot="-4798026">
            <a:off x="8077375" y="-542375"/>
            <a:ext cx="1338351" cy="1668825"/>
          </a:xfrm>
          <a:prstGeom prst="rect">
            <a:avLst/>
          </a:prstGeom>
          <a:noFill/>
          <a:ln>
            <a:noFill/>
          </a:ln>
        </p:spPr>
      </p:pic>
      <p:pic>
        <p:nvPicPr>
          <p:cNvPr id="142" name="Google Shape;142;p19"/>
          <p:cNvPicPr preferRelativeResize="0"/>
          <p:nvPr/>
        </p:nvPicPr>
        <p:blipFill>
          <a:blip r:embed="rId5">
            <a:alphaModFix/>
          </a:blip>
          <a:stretch>
            <a:fillRect/>
          </a:stretch>
        </p:blipFill>
        <p:spPr>
          <a:xfrm>
            <a:off x="7643648" y="228600"/>
            <a:ext cx="992950" cy="822725"/>
          </a:xfrm>
          <a:prstGeom prst="rect">
            <a:avLst/>
          </a:prstGeom>
          <a:noFill/>
          <a:ln>
            <a:noFill/>
          </a:ln>
        </p:spPr>
      </p:pic>
      <p:pic>
        <p:nvPicPr>
          <p:cNvPr id="143" name="Google Shape;143;p19"/>
          <p:cNvPicPr preferRelativeResize="0"/>
          <p:nvPr/>
        </p:nvPicPr>
        <p:blipFill>
          <a:blip r:embed="rId6">
            <a:alphaModFix/>
          </a:blip>
          <a:stretch>
            <a:fillRect/>
          </a:stretch>
        </p:blipFill>
        <p:spPr>
          <a:xfrm flipH="1" rot="5400000">
            <a:off x="7748450" y="3851527"/>
            <a:ext cx="1513300" cy="1337835"/>
          </a:xfrm>
          <a:prstGeom prst="rect">
            <a:avLst/>
          </a:prstGeom>
          <a:noFill/>
          <a:ln>
            <a:noFill/>
          </a:ln>
        </p:spPr>
      </p:pic>
      <p:pic>
        <p:nvPicPr>
          <p:cNvPr id="144" name="Google Shape;144;p19"/>
          <p:cNvPicPr preferRelativeResize="0"/>
          <p:nvPr/>
        </p:nvPicPr>
        <p:blipFill>
          <a:blip r:embed="rId7">
            <a:alphaModFix/>
          </a:blip>
          <a:stretch>
            <a:fillRect/>
          </a:stretch>
        </p:blipFill>
        <p:spPr>
          <a:xfrm rot="10294078">
            <a:off x="-802637" y="-84220"/>
            <a:ext cx="2109823" cy="93226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
    <p:spTree>
      <p:nvGrpSpPr>
        <p:cNvPr id="145" name="Shape 145"/>
        <p:cNvGrpSpPr/>
        <p:nvPr/>
      </p:nvGrpSpPr>
      <p:grpSpPr>
        <a:xfrm>
          <a:off x="0" y="0"/>
          <a:ext cx="0" cy="0"/>
          <a:chOff x="0" y="0"/>
          <a:chExt cx="0" cy="0"/>
        </a:xfrm>
      </p:grpSpPr>
      <p:pic>
        <p:nvPicPr>
          <p:cNvPr id="146" name="Google Shape;146;p20"/>
          <p:cNvPicPr preferRelativeResize="0"/>
          <p:nvPr/>
        </p:nvPicPr>
        <p:blipFill>
          <a:blip r:embed="rId2">
            <a:alphaModFix amt="70000"/>
          </a:blip>
          <a:stretch>
            <a:fillRect/>
          </a:stretch>
        </p:blipFill>
        <p:spPr>
          <a:xfrm rot="10800000">
            <a:off x="5" y="0"/>
            <a:ext cx="9143981" cy="5143500"/>
          </a:xfrm>
          <a:prstGeom prst="rect">
            <a:avLst/>
          </a:prstGeom>
          <a:noFill/>
          <a:ln>
            <a:noFill/>
          </a:ln>
        </p:spPr>
      </p:pic>
      <p:sp>
        <p:nvSpPr>
          <p:cNvPr id="147" name="Google Shape;147;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48" name="Google Shape;148;p20"/>
          <p:cNvPicPr preferRelativeResize="0"/>
          <p:nvPr/>
        </p:nvPicPr>
        <p:blipFill>
          <a:blip r:embed="rId3">
            <a:alphaModFix/>
          </a:blip>
          <a:stretch>
            <a:fillRect/>
          </a:stretch>
        </p:blipFill>
        <p:spPr>
          <a:xfrm rot="-8515666">
            <a:off x="7808484" y="4285695"/>
            <a:ext cx="1730233" cy="764535"/>
          </a:xfrm>
          <a:prstGeom prst="rect">
            <a:avLst/>
          </a:prstGeom>
          <a:noFill/>
          <a:ln>
            <a:noFill/>
          </a:ln>
        </p:spPr>
      </p:pic>
      <p:pic>
        <p:nvPicPr>
          <p:cNvPr id="149" name="Google Shape;149;p20"/>
          <p:cNvPicPr preferRelativeResize="0"/>
          <p:nvPr/>
        </p:nvPicPr>
        <p:blipFill>
          <a:blip r:embed="rId4">
            <a:alphaModFix/>
          </a:blip>
          <a:stretch>
            <a:fillRect/>
          </a:stretch>
        </p:blipFill>
        <p:spPr>
          <a:xfrm rot="10800000">
            <a:off x="-52600" y="-143050"/>
            <a:ext cx="1351750" cy="1040325"/>
          </a:xfrm>
          <a:prstGeom prst="rect">
            <a:avLst/>
          </a:prstGeom>
          <a:noFill/>
          <a:ln>
            <a:noFill/>
          </a:ln>
        </p:spPr>
      </p:pic>
      <p:pic>
        <p:nvPicPr>
          <p:cNvPr id="150" name="Google Shape;150;p20"/>
          <p:cNvPicPr preferRelativeResize="0"/>
          <p:nvPr/>
        </p:nvPicPr>
        <p:blipFill>
          <a:blip r:embed="rId5">
            <a:alphaModFix/>
          </a:blip>
          <a:stretch>
            <a:fillRect/>
          </a:stretch>
        </p:blipFill>
        <p:spPr>
          <a:xfrm>
            <a:off x="-266673" y="4173977"/>
            <a:ext cx="1217875" cy="1518600"/>
          </a:xfrm>
          <a:prstGeom prst="rect">
            <a:avLst/>
          </a:prstGeom>
          <a:noFill/>
          <a:ln>
            <a:noFill/>
          </a:ln>
        </p:spPr>
      </p:pic>
      <p:pic>
        <p:nvPicPr>
          <p:cNvPr id="151" name="Google Shape;151;p20"/>
          <p:cNvPicPr preferRelativeResize="0"/>
          <p:nvPr/>
        </p:nvPicPr>
        <p:blipFill>
          <a:blip r:embed="rId6">
            <a:alphaModFix/>
          </a:blip>
          <a:stretch>
            <a:fillRect/>
          </a:stretch>
        </p:blipFill>
        <p:spPr>
          <a:xfrm>
            <a:off x="7914721" y="242825"/>
            <a:ext cx="1058503" cy="774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mt="80000"/>
          </a:blip>
          <a:stretch>
            <a:fillRect/>
          </a:stretch>
        </p:blipFill>
        <p:spPr>
          <a:xfrm>
            <a:off x="0" y="0"/>
            <a:ext cx="9144000" cy="5143500"/>
          </a:xfrm>
          <a:prstGeom prst="rect">
            <a:avLst/>
          </a:prstGeom>
          <a:noFill/>
          <a:ln>
            <a:noFill/>
          </a:ln>
        </p:spPr>
      </p:pic>
      <p:pic>
        <p:nvPicPr>
          <p:cNvPr id="16" name="Google Shape;16;p3"/>
          <p:cNvPicPr preferRelativeResize="0"/>
          <p:nvPr/>
        </p:nvPicPr>
        <p:blipFill>
          <a:blip r:embed="rId3">
            <a:alphaModFix amt="75000"/>
          </a:blip>
          <a:stretch>
            <a:fillRect/>
          </a:stretch>
        </p:blipFill>
        <p:spPr>
          <a:xfrm>
            <a:off x="76200" y="192838"/>
            <a:ext cx="3838575" cy="5062624"/>
          </a:xfrm>
          <a:prstGeom prst="rect">
            <a:avLst/>
          </a:prstGeom>
          <a:noFill/>
          <a:ln>
            <a:noFill/>
          </a:ln>
        </p:spPr>
      </p:pic>
      <p:sp>
        <p:nvSpPr>
          <p:cNvPr id="17" name="Google Shape;17;p3"/>
          <p:cNvSpPr txBox="1"/>
          <p:nvPr>
            <p:ph type="title"/>
          </p:nvPr>
        </p:nvSpPr>
        <p:spPr>
          <a:xfrm>
            <a:off x="1962625" y="2620875"/>
            <a:ext cx="52188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2996575" y="14777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1962625" y="3497225"/>
            <a:ext cx="5218800" cy="44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2" name="Shape 152"/>
        <p:cNvGrpSpPr/>
        <p:nvPr/>
      </p:nvGrpSpPr>
      <p:grpSpPr>
        <a:xfrm>
          <a:off x="0" y="0"/>
          <a:ext cx="0" cy="0"/>
          <a:chOff x="0" y="0"/>
          <a:chExt cx="0" cy="0"/>
        </a:xfrm>
      </p:grpSpPr>
      <p:pic>
        <p:nvPicPr>
          <p:cNvPr id="153" name="Google Shape;153;p21"/>
          <p:cNvPicPr preferRelativeResize="0"/>
          <p:nvPr/>
        </p:nvPicPr>
        <p:blipFill>
          <a:blip r:embed="rId2">
            <a:alphaModFix amt="90000"/>
          </a:blip>
          <a:stretch>
            <a:fillRect/>
          </a:stretch>
        </p:blipFill>
        <p:spPr>
          <a:xfrm>
            <a:off x="0" y="0"/>
            <a:ext cx="9144000" cy="5143500"/>
          </a:xfrm>
          <a:prstGeom prst="rect">
            <a:avLst/>
          </a:prstGeom>
          <a:noFill/>
          <a:ln>
            <a:noFill/>
          </a:ln>
        </p:spPr>
      </p:pic>
      <p:pic>
        <p:nvPicPr>
          <p:cNvPr id="154" name="Google Shape;154;p21"/>
          <p:cNvPicPr preferRelativeResize="0"/>
          <p:nvPr/>
        </p:nvPicPr>
        <p:blipFill>
          <a:blip r:embed="rId3">
            <a:alphaModFix/>
          </a:blip>
          <a:stretch>
            <a:fillRect/>
          </a:stretch>
        </p:blipFill>
        <p:spPr>
          <a:xfrm flipH="1" rot="6024326">
            <a:off x="174096" y="14350"/>
            <a:ext cx="1082012" cy="1714774"/>
          </a:xfrm>
          <a:prstGeom prst="rect">
            <a:avLst/>
          </a:prstGeom>
          <a:noFill/>
          <a:ln>
            <a:noFill/>
          </a:ln>
        </p:spPr>
      </p:pic>
      <p:pic>
        <p:nvPicPr>
          <p:cNvPr id="155" name="Google Shape;155;p21"/>
          <p:cNvPicPr preferRelativeResize="0"/>
          <p:nvPr/>
        </p:nvPicPr>
        <p:blipFill>
          <a:blip r:embed="rId4">
            <a:alphaModFix/>
          </a:blip>
          <a:stretch>
            <a:fillRect/>
          </a:stretch>
        </p:blipFill>
        <p:spPr>
          <a:xfrm flipH="1">
            <a:off x="323000" y="135015"/>
            <a:ext cx="1212175" cy="1004375"/>
          </a:xfrm>
          <a:prstGeom prst="rect">
            <a:avLst/>
          </a:prstGeom>
          <a:noFill/>
          <a:ln>
            <a:noFill/>
          </a:ln>
        </p:spPr>
      </p:pic>
      <p:pic>
        <p:nvPicPr>
          <p:cNvPr id="156" name="Google Shape;156;p21"/>
          <p:cNvPicPr preferRelativeResize="0"/>
          <p:nvPr/>
        </p:nvPicPr>
        <p:blipFill>
          <a:blip r:embed="rId5">
            <a:alphaModFix/>
          </a:blip>
          <a:stretch>
            <a:fillRect/>
          </a:stretch>
        </p:blipFill>
        <p:spPr>
          <a:xfrm rot="4847803">
            <a:off x="7424572" y="3848032"/>
            <a:ext cx="1438358" cy="1793535"/>
          </a:xfrm>
          <a:prstGeom prst="rect">
            <a:avLst/>
          </a:prstGeom>
          <a:noFill/>
          <a:ln>
            <a:noFill/>
          </a:ln>
        </p:spPr>
      </p:pic>
      <p:pic>
        <p:nvPicPr>
          <p:cNvPr id="157" name="Google Shape;157;p21"/>
          <p:cNvPicPr preferRelativeResize="0"/>
          <p:nvPr/>
        </p:nvPicPr>
        <p:blipFill>
          <a:blip r:embed="rId6">
            <a:alphaModFix/>
          </a:blip>
          <a:stretch>
            <a:fillRect/>
          </a:stretch>
        </p:blipFill>
        <p:spPr>
          <a:xfrm flipH="1">
            <a:off x="153675" y="4027754"/>
            <a:ext cx="1697900" cy="1434100"/>
          </a:xfrm>
          <a:prstGeom prst="rect">
            <a:avLst/>
          </a:prstGeom>
          <a:noFill/>
          <a:ln>
            <a:noFill/>
          </a:ln>
        </p:spPr>
      </p:pic>
      <p:pic>
        <p:nvPicPr>
          <p:cNvPr id="158" name="Google Shape;158;p21"/>
          <p:cNvPicPr preferRelativeResize="0"/>
          <p:nvPr/>
        </p:nvPicPr>
        <p:blipFill>
          <a:blip r:embed="rId4">
            <a:alphaModFix/>
          </a:blip>
          <a:stretch>
            <a:fillRect/>
          </a:stretch>
        </p:blipFill>
        <p:spPr>
          <a:xfrm flipH="1">
            <a:off x="7276600" y="1619315"/>
            <a:ext cx="1212175" cy="1004375"/>
          </a:xfrm>
          <a:prstGeom prst="rect">
            <a:avLst/>
          </a:prstGeom>
          <a:noFill/>
          <a:ln>
            <a:noFill/>
          </a:ln>
        </p:spPr>
      </p:pic>
      <p:sp>
        <p:nvSpPr>
          <p:cNvPr id="159" name="Google Shape;159;p21"/>
          <p:cNvSpPr txBox="1"/>
          <p:nvPr>
            <p:ph idx="1" type="subTitle"/>
          </p:nvPr>
        </p:nvSpPr>
        <p:spPr>
          <a:xfrm>
            <a:off x="1290763" y="3126396"/>
            <a:ext cx="2907600" cy="52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0" name="Google Shape;160;p21"/>
          <p:cNvSpPr txBox="1"/>
          <p:nvPr>
            <p:ph idx="2" type="subTitle"/>
          </p:nvPr>
        </p:nvSpPr>
        <p:spPr>
          <a:xfrm>
            <a:off x="4945638" y="3126396"/>
            <a:ext cx="2907600" cy="522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 name="Google Shape;161;p21"/>
          <p:cNvSpPr txBox="1"/>
          <p:nvPr>
            <p:ph idx="3" type="subTitle"/>
          </p:nvPr>
        </p:nvSpPr>
        <p:spPr>
          <a:xfrm>
            <a:off x="1290763" y="358600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21"/>
          <p:cNvSpPr txBox="1"/>
          <p:nvPr>
            <p:ph idx="4" type="subTitle"/>
          </p:nvPr>
        </p:nvSpPr>
        <p:spPr>
          <a:xfrm>
            <a:off x="4945638" y="358600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64" name="Shape 164"/>
        <p:cNvGrpSpPr/>
        <p:nvPr/>
      </p:nvGrpSpPr>
      <p:grpSpPr>
        <a:xfrm>
          <a:off x="0" y="0"/>
          <a:ext cx="0" cy="0"/>
          <a:chOff x="0" y="0"/>
          <a:chExt cx="0" cy="0"/>
        </a:xfrm>
      </p:grpSpPr>
      <p:pic>
        <p:nvPicPr>
          <p:cNvPr id="165" name="Google Shape;165;p22"/>
          <p:cNvPicPr preferRelativeResize="0"/>
          <p:nvPr/>
        </p:nvPicPr>
        <p:blipFill>
          <a:blip r:embed="rId2">
            <a:alphaModFix amt="71000"/>
          </a:blip>
          <a:stretch>
            <a:fillRect/>
          </a:stretch>
        </p:blipFill>
        <p:spPr>
          <a:xfrm>
            <a:off x="0" y="0"/>
            <a:ext cx="9144000" cy="5143500"/>
          </a:xfrm>
          <a:prstGeom prst="rect">
            <a:avLst/>
          </a:prstGeom>
          <a:noFill/>
          <a:ln>
            <a:noFill/>
          </a:ln>
        </p:spPr>
      </p:pic>
      <p:pic>
        <p:nvPicPr>
          <p:cNvPr id="166" name="Google Shape;166;p22"/>
          <p:cNvPicPr preferRelativeResize="0"/>
          <p:nvPr/>
        </p:nvPicPr>
        <p:blipFill>
          <a:blip r:embed="rId3">
            <a:alphaModFix amt="79000"/>
          </a:blip>
          <a:stretch>
            <a:fillRect/>
          </a:stretch>
        </p:blipFill>
        <p:spPr>
          <a:xfrm>
            <a:off x="-815000" y="3666425"/>
            <a:ext cx="2559050" cy="2727400"/>
          </a:xfrm>
          <a:prstGeom prst="rect">
            <a:avLst/>
          </a:prstGeom>
          <a:noFill/>
          <a:ln>
            <a:noFill/>
          </a:ln>
        </p:spPr>
      </p:pic>
      <p:pic>
        <p:nvPicPr>
          <p:cNvPr id="167" name="Google Shape;167;p22"/>
          <p:cNvPicPr preferRelativeResize="0"/>
          <p:nvPr/>
        </p:nvPicPr>
        <p:blipFill>
          <a:blip r:embed="rId4">
            <a:alphaModFix/>
          </a:blip>
          <a:stretch>
            <a:fillRect/>
          </a:stretch>
        </p:blipFill>
        <p:spPr>
          <a:xfrm>
            <a:off x="7305350" y="4022829"/>
            <a:ext cx="1697900" cy="1434100"/>
          </a:xfrm>
          <a:prstGeom prst="rect">
            <a:avLst/>
          </a:prstGeom>
          <a:noFill/>
          <a:ln>
            <a:noFill/>
          </a:ln>
        </p:spPr>
      </p:pic>
      <p:pic>
        <p:nvPicPr>
          <p:cNvPr id="168" name="Google Shape;168;p22"/>
          <p:cNvPicPr preferRelativeResize="0"/>
          <p:nvPr/>
        </p:nvPicPr>
        <p:blipFill>
          <a:blip r:embed="rId5">
            <a:alphaModFix/>
          </a:blip>
          <a:stretch>
            <a:fillRect/>
          </a:stretch>
        </p:blipFill>
        <p:spPr>
          <a:xfrm>
            <a:off x="239603" y="186903"/>
            <a:ext cx="951000" cy="696200"/>
          </a:xfrm>
          <a:prstGeom prst="rect">
            <a:avLst/>
          </a:prstGeom>
          <a:noFill/>
          <a:ln>
            <a:noFill/>
          </a:ln>
        </p:spPr>
      </p:pic>
      <p:sp>
        <p:nvSpPr>
          <p:cNvPr id="169" name="Google Shape;16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0" name="Google Shape;170;p22"/>
          <p:cNvSpPr txBox="1"/>
          <p:nvPr>
            <p:ph idx="1" type="subTitle"/>
          </p:nvPr>
        </p:nvSpPr>
        <p:spPr>
          <a:xfrm>
            <a:off x="720000" y="2592850"/>
            <a:ext cx="2336400" cy="433500"/>
          </a:xfrm>
          <a:prstGeom prst="rect">
            <a:avLst/>
          </a:prstGeom>
          <a:ln>
            <a:noFill/>
          </a:ln>
          <a:effectLst>
            <a:outerShdw rotWithShape="0" algn="bl" dir="8400000" dist="57150">
              <a:schemeClr val="lt1">
                <a:alpha val="43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2pPr>
            <a:lvl3pPr lvl="2"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3pPr>
            <a:lvl4pPr lvl="3"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4pPr>
            <a:lvl5pPr lvl="4"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5pPr>
            <a:lvl6pPr lvl="5"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6pPr>
            <a:lvl7pPr lvl="6"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7pPr>
            <a:lvl8pPr lvl="7"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8pPr>
            <a:lvl9pPr lvl="8"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9pPr>
          </a:lstStyle>
          <a:p/>
        </p:txBody>
      </p:sp>
      <p:sp>
        <p:nvSpPr>
          <p:cNvPr id="171" name="Google Shape;171;p22"/>
          <p:cNvSpPr txBox="1"/>
          <p:nvPr>
            <p:ph idx="2" type="subTitle"/>
          </p:nvPr>
        </p:nvSpPr>
        <p:spPr>
          <a:xfrm>
            <a:off x="720000" y="2962211"/>
            <a:ext cx="2336400" cy="91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2"/>
          <p:cNvSpPr txBox="1"/>
          <p:nvPr>
            <p:ph idx="3" type="subTitle"/>
          </p:nvPr>
        </p:nvSpPr>
        <p:spPr>
          <a:xfrm>
            <a:off x="3403800" y="2962211"/>
            <a:ext cx="2336400" cy="91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2"/>
          <p:cNvSpPr txBox="1"/>
          <p:nvPr>
            <p:ph idx="4" type="subTitle"/>
          </p:nvPr>
        </p:nvSpPr>
        <p:spPr>
          <a:xfrm>
            <a:off x="6087600" y="2962211"/>
            <a:ext cx="2336400" cy="91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2"/>
          <p:cNvSpPr txBox="1"/>
          <p:nvPr>
            <p:ph idx="5" type="subTitle"/>
          </p:nvPr>
        </p:nvSpPr>
        <p:spPr>
          <a:xfrm>
            <a:off x="3403800" y="2592850"/>
            <a:ext cx="2336400" cy="433500"/>
          </a:xfrm>
          <a:prstGeom prst="rect">
            <a:avLst/>
          </a:prstGeom>
          <a:ln>
            <a:noFill/>
          </a:ln>
          <a:effectLst>
            <a:outerShdw rotWithShape="0" algn="bl" dir="8400000" dist="57150">
              <a:schemeClr val="lt1">
                <a:alpha val="43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2pPr>
            <a:lvl3pPr lvl="2"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3pPr>
            <a:lvl4pPr lvl="3"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4pPr>
            <a:lvl5pPr lvl="4"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5pPr>
            <a:lvl6pPr lvl="5"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6pPr>
            <a:lvl7pPr lvl="6"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7pPr>
            <a:lvl8pPr lvl="7"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8pPr>
            <a:lvl9pPr lvl="8"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9pPr>
          </a:lstStyle>
          <a:p/>
        </p:txBody>
      </p:sp>
      <p:sp>
        <p:nvSpPr>
          <p:cNvPr id="175" name="Google Shape;175;p22"/>
          <p:cNvSpPr txBox="1"/>
          <p:nvPr>
            <p:ph idx="6" type="subTitle"/>
          </p:nvPr>
        </p:nvSpPr>
        <p:spPr>
          <a:xfrm>
            <a:off x="6087600" y="2592850"/>
            <a:ext cx="2336400" cy="433500"/>
          </a:xfrm>
          <a:prstGeom prst="rect">
            <a:avLst/>
          </a:prstGeom>
          <a:ln>
            <a:noFill/>
          </a:ln>
          <a:effectLst>
            <a:outerShdw rotWithShape="0" algn="bl" dir="8400000" dist="57150">
              <a:schemeClr val="lt1">
                <a:alpha val="43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2pPr>
            <a:lvl3pPr lvl="2"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3pPr>
            <a:lvl4pPr lvl="3"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4pPr>
            <a:lvl5pPr lvl="4"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5pPr>
            <a:lvl6pPr lvl="5"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6pPr>
            <a:lvl7pPr lvl="6"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7pPr>
            <a:lvl8pPr lvl="7"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8pPr>
            <a:lvl9pPr lvl="8"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6" name="Shape 176"/>
        <p:cNvGrpSpPr/>
        <p:nvPr/>
      </p:nvGrpSpPr>
      <p:grpSpPr>
        <a:xfrm>
          <a:off x="0" y="0"/>
          <a:ext cx="0" cy="0"/>
          <a:chOff x="0" y="0"/>
          <a:chExt cx="0" cy="0"/>
        </a:xfrm>
      </p:grpSpPr>
      <p:pic>
        <p:nvPicPr>
          <p:cNvPr id="177" name="Google Shape;177;p23"/>
          <p:cNvPicPr preferRelativeResize="0"/>
          <p:nvPr/>
        </p:nvPicPr>
        <p:blipFill>
          <a:blip r:embed="rId2">
            <a:alphaModFix amt="71000"/>
          </a:blip>
          <a:stretch>
            <a:fillRect/>
          </a:stretch>
        </p:blipFill>
        <p:spPr>
          <a:xfrm>
            <a:off x="0" y="0"/>
            <a:ext cx="9144000" cy="5143500"/>
          </a:xfrm>
          <a:prstGeom prst="rect">
            <a:avLst/>
          </a:prstGeom>
          <a:noFill/>
          <a:ln>
            <a:noFill/>
          </a:ln>
        </p:spPr>
      </p:pic>
      <p:pic>
        <p:nvPicPr>
          <p:cNvPr id="178" name="Google Shape;178;p23"/>
          <p:cNvPicPr preferRelativeResize="0"/>
          <p:nvPr/>
        </p:nvPicPr>
        <p:blipFill>
          <a:blip r:embed="rId3">
            <a:alphaModFix/>
          </a:blip>
          <a:stretch>
            <a:fillRect/>
          </a:stretch>
        </p:blipFill>
        <p:spPr>
          <a:xfrm>
            <a:off x="7509800" y="156403"/>
            <a:ext cx="1212175" cy="1004375"/>
          </a:xfrm>
          <a:prstGeom prst="rect">
            <a:avLst/>
          </a:prstGeom>
          <a:noFill/>
          <a:ln>
            <a:noFill/>
          </a:ln>
        </p:spPr>
      </p:pic>
      <p:pic>
        <p:nvPicPr>
          <p:cNvPr id="179" name="Google Shape;179;p23"/>
          <p:cNvPicPr preferRelativeResize="0"/>
          <p:nvPr/>
        </p:nvPicPr>
        <p:blipFill>
          <a:blip r:embed="rId4">
            <a:alphaModFix/>
          </a:blip>
          <a:stretch>
            <a:fillRect/>
          </a:stretch>
        </p:blipFill>
        <p:spPr>
          <a:xfrm rot="4847803">
            <a:off x="-189604" y="3711732"/>
            <a:ext cx="1438358" cy="1793535"/>
          </a:xfrm>
          <a:prstGeom prst="rect">
            <a:avLst/>
          </a:prstGeom>
          <a:noFill/>
          <a:ln>
            <a:noFill/>
          </a:ln>
        </p:spPr>
      </p:pic>
      <p:pic>
        <p:nvPicPr>
          <p:cNvPr id="180" name="Google Shape;180;p23"/>
          <p:cNvPicPr preferRelativeResize="0"/>
          <p:nvPr/>
        </p:nvPicPr>
        <p:blipFill>
          <a:blip r:embed="rId5">
            <a:alphaModFix/>
          </a:blip>
          <a:stretch>
            <a:fillRect/>
          </a:stretch>
        </p:blipFill>
        <p:spPr>
          <a:xfrm>
            <a:off x="7202275" y="4022829"/>
            <a:ext cx="1697900" cy="1434100"/>
          </a:xfrm>
          <a:prstGeom prst="rect">
            <a:avLst/>
          </a:prstGeom>
          <a:noFill/>
          <a:ln>
            <a:noFill/>
          </a:ln>
        </p:spPr>
      </p:pic>
      <p:sp>
        <p:nvSpPr>
          <p:cNvPr id="181" name="Google Shape;181;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2" name="Google Shape;182;p23"/>
          <p:cNvSpPr txBox="1"/>
          <p:nvPr>
            <p:ph idx="1" type="subTitle"/>
          </p:nvPr>
        </p:nvSpPr>
        <p:spPr>
          <a:xfrm>
            <a:off x="1083900" y="2819018"/>
            <a:ext cx="1913400" cy="433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2pPr>
            <a:lvl3pPr lvl="2"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3pPr>
            <a:lvl4pPr lvl="3"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4pPr>
            <a:lvl5pPr lvl="4"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5pPr>
            <a:lvl6pPr lvl="5"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6pPr>
            <a:lvl7pPr lvl="6"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7pPr>
            <a:lvl8pPr lvl="7"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8pPr>
            <a:lvl9pPr lvl="8"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9pPr>
          </a:lstStyle>
          <a:p/>
        </p:txBody>
      </p:sp>
      <p:sp>
        <p:nvSpPr>
          <p:cNvPr id="183" name="Google Shape;183;p23"/>
          <p:cNvSpPr txBox="1"/>
          <p:nvPr>
            <p:ph idx="2" type="subTitle"/>
          </p:nvPr>
        </p:nvSpPr>
        <p:spPr>
          <a:xfrm>
            <a:off x="1083900" y="1884450"/>
            <a:ext cx="1913400" cy="91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3"/>
          <p:cNvSpPr txBox="1"/>
          <p:nvPr>
            <p:ph idx="3" type="subTitle"/>
          </p:nvPr>
        </p:nvSpPr>
        <p:spPr>
          <a:xfrm>
            <a:off x="3615300" y="1884450"/>
            <a:ext cx="1913400" cy="91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3"/>
          <p:cNvSpPr txBox="1"/>
          <p:nvPr>
            <p:ph idx="4" type="subTitle"/>
          </p:nvPr>
        </p:nvSpPr>
        <p:spPr>
          <a:xfrm>
            <a:off x="6146700" y="1884450"/>
            <a:ext cx="1913400" cy="91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23"/>
          <p:cNvSpPr txBox="1"/>
          <p:nvPr>
            <p:ph idx="5" type="subTitle"/>
          </p:nvPr>
        </p:nvSpPr>
        <p:spPr>
          <a:xfrm>
            <a:off x="3612850" y="2819018"/>
            <a:ext cx="1913400" cy="433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2pPr>
            <a:lvl3pPr lvl="2"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3pPr>
            <a:lvl4pPr lvl="3"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4pPr>
            <a:lvl5pPr lvl="4"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5pPr>
            <a:lvl6pPr lvl="5"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6pPr>
            <a:lvl7pPr lvl="6"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7pPr>
            <a:lvl8pPr lvl="7"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8pPr>
            <a:lvl9pPr lvl="8"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9pPr>
          </a:lstStyle>
          <a:p/>
        </p:txBody>
      </p:sp>
      <p:sp>
        <p:nvSpPr>
          <p:cNvPr id="187" name="Google Shape;187;p23"/>
          <p:cNvSpPr txBox="1"/>
          <p:nvPr>
            <p:ph idx="6" type="subTitle"/>
          </p:nvPr>
        </p:nvSpPr>
        <p:spPr>
          <a:xfrm>
            <a:off x="6146700" y="2819018"/>
            <a:ext cx="1913400" cy="433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2pPr>
            <a:lvl3pPr lvl="2"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3pPr>
            <a:lvl4pPr lvl="3"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4pPr>
            <a:lvl5pPr lvl="4"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5pPr>
            <a:lvl6pPr lvl="5"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6pPr>
            <a:lvl7pPr lvl="6"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7pPr>
            <a:lvl8pPr lvl="7"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8pPr>
            <a:lvl9pPr lvl="8" rtl="0" algn="ctr">
              <a:lnSpc>
                <a:spcPct val="100000"/>
              </a:lnSpc>
              <a:spcBef>
                <a:spcPts val="0"/>
              </a:spcBef>
              <a:spcAft>
                <a:spcPts val="0"/>
              </a:spcAft>
              <a:buClr>
                <a:schemeClr val="dk2"/>
              </a:buClr>
              <a:buSzPts val="2000"/>
              <a:buFont typeface="Gabriela"/>
              <a:buNone/>
              <a:defRPr b="1" sz="2000">
                <a:solidFill>
                  <a:schemeClr val="dk2"/>
                </a:solidFill>
                <a:latin typeface="Gabriela"/>
                <a:ea typeface="Gabriela"/>
                <a:cs typeface="Gabriela"/>
                <a:sym typeface="Gabriela"/>
              </a:defRPr>
            </a:lvl9pPr>
          </a:lstStyle>
          <a:p/>
        </p:txBody>
      </p:sp>
      <p:sp>
        <p:nvSpPr>
          <p:cNvPr id="188" name="Google Shape;188;p23"/>
          <p:cNvSpPr txBox="1"/>
          <p:nvPr>
            <p:ph hasCustomPrompt="1" idx="7" type="title"/>
          </p:nvPr>
        </p:nvSpPr>
        <p:spPr>
          <a:xfrm>
            <a:off x="1079000" y="3419771"/>
            <a:ext cx="1913400" cy="36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9" name="Google Shape;189;p23"/>
          <p:cNvSpPr txBox="1"/>
          <p:nvPr>
            <p:ph hasCustomPrompt="1" idx="8" type="title"/>
          </p:nvPr>
        </p:nvSpPr>
        <p:spPr>
          <a:xfrm>
            <a:off x="3615300" y="3419771"/>
            <a:ext cx="1913400" cy="36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0" name="Google Shape;190;p23"/>
          <p:cNvSpPr txBox="1"/>
          <p:nvPr>
            <p:ph hasCustomPrompt="1" idx="9" type="title"/>
          </p:nvPr>
        </p:nvSpPr>
        <p:spPr>
          <a:xfrm>
            <a:off x="6151600" y="3419771"/>
            <a:ext cx="1913400" cy="363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91" name="Shape 191"/>
        <p:cNvGrpSpPr/>
        <p:nvPr/>
      </p:nvGrpSpPr>
      <p:grpSpPr>
        <a:xfrm>
          <a:off x="0" y="0"/>
          <a:ext cx="0" cy="0"/>
          <a:chOff x="0" y="0"/>
          <a:chExt cx="0" cy="0"/>
        </a:xfrm>
      </p:grpSpPr>
      <p:pic>
        <p:nvPicPr>
          <p:cNvPr id="192" name="Google Shape;192;p24"/>
          <p:cNvPicPr preferRelativeResize="0"/>
          <p:nvPr/>
        </p:nvPicPr>
        <p:blipFill>
          <a:blip r:embed="rId2">
            <a:alphaModFix amt="77000"/>
          </a:blip>
          <a:stretch>
            <a:fillRect/>
          </a:stretch>
        </p:blipFill>
        <p:spPr>
          <a:xfrm>
            <a:off x="0" y="0"/>
            <a:ext cx="9144000" cy="5143500"/>
          </a:xfrm>
          <a:prstGeom prst="rect">
            <a:avLst/>
          </a:prstGeom>
          <a:noFill/>
          <a:ln>
            <a:noFill/>
          </a:ln>
        </p:spPr>
      </p:pic>
      <p:pic>
        <p:nvPicPr>
          <p:cNvPr id="193" name="Google Shape;193;p24"/>
          <p:cNvPicPr preferRelativeResize="0"/>
          <p:nvPr/>
        </p:nvPicPr>
        <p:blipFill>
          <a:blip r:embed="rId3">
            <a:alphaModFix/>
          </a:blip>
          <a:stretch>
            <a:fillRect/>
          </a:stretch>
        </p:blipFill>
        <p:spPr>
          <a:xfrm>
            <a:off x="7479125" y="4239425"/>
            <a:ext cx="1730017" cy="941175"/>
          </a:xfrm>
          <a:prstGeom prst="rect">
            <a:avLst/>
          </a:prstGeom>
          <a:noFill/>
          <a:ln>
            <a:noFill/>
          </a:ln>
        </p:spPr>
      </p:pic>
      <p:pic>
        <p:nvPicPr>
          <p:cNvPr id="194" name="Google Shape;194;p24"/>
          <p:cNvPicPr preferRelativeResize="0"/>
          <p:nvPr/>
        </p:nvPicPr>
        <p:blipFill>
          <a:blip r:embed="rId4">
            <a:alphaModFix/>
          </a:blip>
          <a:stretch>
            <a:fillRect/>
          </a:stretch>
        </p:blipFill>
        <p:spPr>
          <a:xfrm rot="3843270">
            <a:off x="-456316" y="-230180"/>
            <a:ext cx="1438357" cy="1793534"/>
          </a:xfrm>
          <a:prstGeom prst="rect">
            <a:avLst/>
          </a:prstGeom>
          <a:noFill/>
          <a:ln>
            <a:noFill/>
          </a:ln>
        </p:spPr>
      </p:pic>
      <p:pic>
        <p:nvPicPr>
          <p:cNvPr id="195" name="Google Shape;195;p24"/>
          <p:cNvPicPr preferRelativeResize="0"/>
          <p:nvPr/>
        </p:nvPicPr>
        <p:blipFill>
          <a:blip r:embed="rId5">
            <a:alphaModFix/>
          </a:blip>
          <a:stretch>
            <a:fillRect/>
          </a:stretch>
        </p:blipFill>
        <p:spPr>
          <a:xfrm>
            <a:off x="7769900" y="0"/>
            <a:ext cx="1562100" cy="914400"/>
          </a:xfrm>
          <a:prstGeom prst="rect">
            <a:avLst/>
          </a:prstGeom>
          <a:noFill/>
          <a:ln>
            <a:noFill/>
          </a:ln>
        </p:spPr>
      </p:pic>
      <p:sp>
        <p:nvSpPr>
          <p:cNvPr id="196" name="Google Shape;19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24"/>
          <p:cNvSpPr txBox="1"/>
          <p:nvPr>
            <p:ph idx="1" type="subTitle"/>
          </p:nvPr>
        </p:nvSpPr>
        <p:spPr>
          <a:xfrm>
            <a:off x="2066448" y="1632175"/>
            <a:ext cx="2312700" cy="484800"/>
          </a:xfrm>
          <a:prstGeom prst="rect">
            <a:avLst/>
          </a:prstGeom>
          <a:ln>
            <a:noFill/>
          </a:ln>
          <a:effectLst>
            <a:outerShdw rotWithShape="0" algn="bl" dir="8400000" dist="57150">
              <a:srgbClr val="000000">
                <a:alpha val="42000"/>
              </a:srgbClr>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8" name="Google Shape;198;p24"/>
          <p:cNvSpPr txBox="1"/>
          <p:nvPr>
            <p:ph idx="2" type="subTitle"/>
          </p:nvPr>
        </p:nvSpPr>
        <p:spPr>
          <a:xfrm>
            <a:off x="2066425" y="2040775"/>
            <a:ext cx="23127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4"/>
          <p:cNvSpPr txBox="1"/>
          <p:nvPr>
            <p:ph idx="3" type="subTitle"/>
          </p:nvPr>
        </p:nvSpPr>
        <p:spPr>
          <a:xfrm>
            <a:off x="5570575" y="2040775"/>
            <a:ext cx="23127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4"/>
          <p:cNvSpPr txBox="1"/>
          <p:nvPr>
            <p:ph idx="4" type="subTitle"/>
          </p:nvPr>
        </p:nvSpPr>
        <p:spPr>
          <a:xfrm>
            <a:off x="2066425" y="3430700"/>
            <a:ext cx="23127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4"/>
          <p:cNvSpPr txBox="1"/>
          <p:nvPr>
            <p:ph idx="5" type="subTitle"/>
          </p:nvPr>
        </p:nvSpPr>
        <p:spPr>
          <a:xfrm>
            <a:off x="5570575" y="3430700"/>
            <a:ext cx="23127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4"/>
          <p:cNvSpPr txBox="1"/>
          <p:nvPr>
            <p:ph idx="6" type="subTitle"/>
          </p:nvPr>
        </p:nvSpPr>
        <p:spPr>
          <a:xfrm>
            <a:off x="2066448" y="3022100"/>
            <a:ext cx="2312700" cy="484800"/>
          </a:xfrm>
          <a:prstGeom prst="rect">
            <a:avLst/>
          </a:prstGeom>
          <a:ln>
            <a:noFill/>
          </a:ln>
          <a:effectLst>
            <a:outerShdw rotWithShape="0" algn="bl" dir="8400000" dist="57150">
              <a:srgbClr val="000000">
                <a:alpha val="42000"/>
              </a:srgbClr>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3" name="Google Shape;203;p24"/>
          <p:cNvSpPr txBox="1"/>
          <p:nvPr>
            <p:ph idx="7" type="subTitle"/>
          </p:nvPr>
        </p:nvSpPr>
        <p:spPr>
          <a:xfrm>
            <a:off x="5570582" y="1632175"/>
            <a:ext cx="2312700" cy="484800"/>
          </a:xfrm>
          <a:prstGeom prst="rect">
            <a:avLst/>
          </a:prstGeom>
          <a:ln>
            <a:noFill/>
          </a:ln>
          <a:effectLst>
            <a:outerShdw rotWithShape="0" algn="bl" dir="8400000" dist="57150">
              <a:srgbClr val="000000">
                <a:alpha val="42000"/>
              </a:srgbClr>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4" name="Google Shape;204;p24"/>
          <p:cNvSpPr txBox="1"/>
          <p:nvPr>
            <p:ph idx="8" type="subTitle"/>
          </p:nvPr>
        </p:nvSpPr>
        <p:spPr>
          <a:xfrm>
            <a:off x="5570582" y="3022100"/>
            <a:ext cx="2312700" cy="484800"/>
          </a:xfrm>
          <a:prstGeom prst="rect">
            <a:avLst/>
          </a:prstGeom>
          <a:ln>
            <a:noFill/>
          </a:ln>
          <a:effectLst>
            <a:outerShdw rotWithShape="0" algn="bl" dir="8400000" dist="57150">
              <a:srgbClr val="000000">
                <a:alpha val="42000"/>
              </a:srgbClr>
            </a:outerShdw>
          </a:effectLst>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05" name="Shape 205"/>
        <p:cNvGrpSpPr/>
        <p:nvPr/>
      </p:nvGrpSpPr>
      <p:grpSpPr>
        <a:xfrm>
          <a:off x="0" y="0"/>
          <a:ext cx="0" cy="0"/>
          <a:chOff x="0" y="0"/>
          <a:chExt cx="0" cy="0"/>
        </a:xfrm>
      </p:grpSpPr>
      <p:pic>
        <p:nvPicPr>
          <p:cNvPr id="206" name="Google Shape;206;p25"/>
          <p:cNvPicPr preferRelativeResize="0"/>
          <p:nvPr/>
        </p:nvPicPr>
        <p:blipFill>
          <a:blip r:embed="rId2">
            <a:alphaModFix amt="75000"/>
          </a:blip>
          <a:stretch>
            <a:fillRect/>
          </a:stretch>
        </p:blipFill>
        <p:spPr>
          <a:xfrm>
            <a:off x="0" y="0"/>
            <a:ext cx="9144000" cy="5143500"/>
          </a:xfrm>
          <a:prstGeom prst="rect">
            <a:avLst/>
          </a:prstGeom>
          <a:noFill/>
          <a:ln>
            <a:noFill/>
          </a:ln>
        </p:spPr>
      </p:pic>
      <p:pic>
        <p:nvPicPr>
          <p:cNvPr id="207" name="Google Shape;207;p25"/>
          <p:cNvPicPr preferRelativeResize="0"/>
          <p:nvPr/>
        </p:nvPicPr>
        <p:blipFill>
          <a:blip r:embed="rId3">
            <a:alphaModFix/>
          </a:blip>
          <a:stretch>
            <a:fillRect/>
          </a:stretch>
        </p:blipFill>
        <p:spPr>
          <a:xfrm flipH="1">
            <a:off x="266238" y="115153"/>
            <a:ext cx="1212175" cy="1004375"/>
          </a:xfrm>
          <a:prstGeom prst="rect">
            <a:avLst/>
          </a:prstGeom>
          <a:noFill/>
          <a:ln>
            <a:noFill/>
          </a:ln>
        </p:spPr>
      </p:pic>
      <p:pic>
        <p:nvPicPr>
          <p:cNvPr id="208" name="Google Shape;208;p25"/>
          <p:cNvPicPr preferRelativeResize="0"/>
          <p:nvPr/>
        </p:nvPicPr>
        <p:blipFill>
          <a:blip r:embed="rId4">
            <a:alphaModFix/>
          </a:blip>
          <a:stretch>
            <a:fillRect/>
          </a:stretch>
        </p:blipFill>
        <p:spPr>
          <a:xfrm flipH="1" rot="1544344">
            <a:off x="7360430" y="4186500"/>
            <a:ext cx="2136950" cy="944250"/>
          </a:xfrm>
          <a:prstGeom prst="rect">
            <a:avLst/>
          </a:prstGeom>
          <a:noFill/>
          <a:ln>
            <a:noFill/>
          </a:ln>
        </p:spPr>
      </p:pic>
      <p:pic>
        <p:nvPicPr>
          <p:cNvPr id="209" name="Google Shape;209;p25"/>
          <p:cNvPicPr preferRelativeResize="0"/>
          <p:nvPr/>
        </p:nvPicPr>
        <p:blipFill>
          <a:blip r:embed="rId5">
            <a:alphaModFix/>
          </a:blip>
          <a:stretch>
            <a:fillRect/>
          </a:stretch>
        </p:blipFill>
        <p:spPr>
          <a:xfrm flipH="1" rot="-4847803">
            <a:off x="-131778" y="3761857"/>
            <a:ext cx="1438358" cy="1793535"/>
          </a:xfrm>
          <a:prstGeom prst="rect">
            <a:avLst/>
          </a:prstGeom>
          <a:noFill/>
          <a:ln>
            <a:noFill/>
          </a:ln>
        </p:spPr>
      </p:pic>
      <p:pic>
        <p:nvPicPr>
          <p:cNvPr id="210" name="Google Shape;210;p25"/>
          <p:cNvPicPr preferRelativeResize="0"/>
          <p:nvPr/>
        </p:nvPicPr>
        <p:blipFill>
          <a:blip r:embed="rId6">
            <a:alphaModFix/>
          </a:blip>
          <a:stretch>
            <a:fillRect/>
          </a:stretch>
        </p:blipFill>
        <p:spPr>
          <a:xfrm flipH="1">
            <a:off x="7345475" y="190054"/>
            <a:ext cx="1697900" cy="1434100"/>
          </a:xfrm>
          <a:prstGeom prst="rect">
            <a:avLst/>
          </a:prstGeom>
          <a:noFill/>
          <a:ln>
            <a:noFill/>
          </a:ln>
        </p:spPr>
      </p:pic>
      <p:pic>
        <p:nvPicPr>
          <p:cNvPr id="211" name="Google Shape;211;p25"/>
          <p:cNvPicPr preferRelativeResize="0"/>
          <p:nvPr/>
        </p:nvPicPr>
        <p:blipFill>
          <a:blip r:embed="rId7">
            <a:alphaModFix/>
          </a:blip>
          <a:stretch>
            <a:fillRect/>
          </a:stretch>
        </p:blipFill>
        <p:spPr>
          <a:xfrm rot="3912393">
            <a:off x="-93550" y="62464"/>
            <a:ext cx="1513300" cy="1337835"/>
          </a:xfrm>
          <a:prstGeom prst="rect">
            <a:avLst/>
          </a:prstGeom>
          <a:noFill/>
          <a:ln>
            <a:noFill/>
          </a:ln>
        </p:spPr>
      </p:pic>
      <p:sp>
        <p:nvSpPr>
          <p:cNvPr id="212" name="Google Shape;21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3" name="Google Shape;213;p25"/>
          <p:cNvSpPr txBox="1"/>
          <p:nvPr>
            <p:ph idx="1" type="subTitle"/>
          </p:nvPr>
        </p:nvSpPr>
        <p:spPr>
          <a:xfrm>
            <a:off x="843600" y="2053318"/>
            <a:ext cx="2091000" cy="62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25"/>
          <p:cNvSpPr txBox="1"/>
          <p:nvPr>
            <p:ph idx="2" type="subTitle"/>
          </p:nvPr>
        </p:nvSpPr>
        <p:spPr>
          <a:xfrm>
            <a:off x="3528752" y="2053318"/>
            <a:ext cx="2091000" cy="62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5"/>
          <p:cNvSpPr txBox="1"/>
          <p:nvPr>
            <p:ph idx="3" type="subTitle"/>
          </p:nvPr>
        </p:nvSpPr>
        <p:spPr>
          <a:xfrm>
            <a:off x="6213904" y="2053318"/>
            <a:ext cx="2086500" cy="62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25"/>
          <p:cNvSpPr txBox="1"/>
          <p:nvPr>
            <p:ph idx="4" type="subTitle"/>
          </p:nvPr>
        </p:nvSpPr>
        <p:spPr>
          <a:xfrm>
            <a:off x="843600" y="3398422"/>
            <a:ext cx="2091000" cy="62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5"/>
          <p:cNvSpPr txBox="1"/>
          <p:nvPr>
            <p:ph idx="5" type="subTitle"/>
          </p:nvPr>
        </p:nvSpPr>
        <p:spPr>
          <a:xfrm>
            <a:off x="3528751" y="3398422"/>
            <a:ext cx="2091000" cy="62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5"/>
          <p:cNvSpPr txBox="1"/>
          <p:nvPr>
            <p:ph idx="6" type="subTitle"/>
          </p:nvPr>
        </p:nvSpPr>
        <p:spPr>
          <a:xfrm>
            <a:off x="6213901" y="3398422"/>
            <a:ext cx="2086500" cy="62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5"/>
          <p:cNvSpPr txBox="1"/>
          <p:nvPr>
            <p:ph idx="7" type="subTitle"/>
          </p:nvPr>
        </p:nvSpPr>
        <p:spPr>
          <a:xfrm>
            <a:off x="839212" y="1605047"/>
            <a:ext cx="2091000" cy="539700"/>
          </a:xfrm>
          <a:prstGeom prst="rect">
            <a:avLst/>
          </a:prstGeom>
          <a:ln>
            <a:noFill/>
          </a:ln>
          <a:effectLst>
            <a:outerShdw rotWithShape="0" algn="bl" dir="8400000" dist="19050">
              <a:schemeClr val="lt1">
                <a:alpha val="42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 name="Google Shape;220;p25"/>
          <p:cNvSpPr txBox="1"/>
          <p:nvPr>
            <p:ph idx="8" type="subTitle"/>
          </p:nvPr>
        </p:nvSpPr>
        <p:spPr>
          <a:xfrm>
            <a:off x="3528750" y="1605047"/>
            <a:ext cx="2091000" cy="539700"/>
          </a:xfrm>
          <a:prstGeom prst="rect">
            <a:avLst/>
          </a:prstGeom>
          <a:ln>
            <a:noFill/>
          </a:ln>
          <a:effectLst>
            <a:outerShdw rotWithShape="0" algn="bl" dir="8400000" dist="19050">
              <a:schemeClr val="lt1">
                <a:alpha val="42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1" name="Google Shape;221;p25"/>
          <p:cNvSpPr txBox="1"/>
          <p:nvPr>
            <p:ph idx="9" type="subTitle"/>
          </p:nvPr>
        </p:nvSpPr>
        <p:spPr>
          <a:xfrm>
            <a:off x="6218288" y="1605047"/>
            <a:ext cx="2086500" cy="539700"/>
          </a:xfrm>
          <a:prstGeom prst="rect">
            <a:avLst/>
          </a:prstGeom>
          <a:ln>
            <a:noFill/>
          </a:ln>
          <a:effectLst>
            <a:outerShdw rotWithShape="0" algn="bl" dir="8400000" dist="19050">
              <a:schemeClr val="lt1">
                <a:alpha val="42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2" name="Google Shape;222;p25"/>
          <p:cNvSpPr txBox="1"/>
          <p:nvPr>
            <p:ph idx="13" type="subTitle"/>
          </p:nvPr>
        </p:nvSpPr>
        <p:spPr>
          <a:xfrm>
            <a:off x="839212" y="2950345"/>
            <a:ext cx="2091000" cy="539700"/>
          </a:xfrm>
          <a:prstGeom prst="rect">
            <a:avLst/>
          </a:prstGeom>
          <a:ln>
            <a:noFill/>
          </a:ln>
          <a:effectLst>
            <a:outerShdw rotWithShape="0" algn="bl" dir="8400000" dist="19050">
              <a:schemeClr val="lt1">
                <a:alpha val="42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3" name="Google Shape;223;p25"/>
          <p:cNvSpPr txBox="1"/>
          <p:nvPr>
            <p:ph idx="14" type="subTitle"/>
          </p:nvPr>
        </p:nvSpPr>
        <p:spPr>
          <a:xfrm>
            <a:off x="3528750" y="2950345"/>
            <a:ext cx="2091000" cy="539700"/>
          </a:xfrm>
          <a:prstGeom prst="rect">
            <a:avLst/>
          </a:prstGeom>
          <a:ln>
            <a:noFill/>
          </a:ln>
          <a:effectLst>
            <a:outerShdw rotWithShape="0" algn="bl" dir="8400000" dist="19050">
              <a:schemeClr val="lt1">
                <a:alpha val="42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4" name="Google Shape;224;p25"/>
          <p:cNvSpPr txBox="1"/>
          <p:nvPr>
            <p:ph idx="15" type="subTitle"/>
          </p:nvPr>
        </p:nvSpPr>
        <p:spPr>
          <a:xfrm>
            <a:off x="6218288" y="2950345"/>
            <a:ext cx="2086500" cy="539700"/>
          </a:xfrm>
          <a:prstGeom prst="rect">
            <a:avLst/>
          </a:prstGeom>
          <a:ln>
            <a:noFill/>
          </a:ln>
          <a:effectLst>
            <a:outerShdw rotWithShape="0" algn="bl" dir="8400000" dist="19050">
              <a:schemeClr val="lt1">
                <a:alpha val="42000"/>
              </a:schemeClr>
            </a:outerShdw>
          </a:effectLst>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25" name="Shape 225"/>
        <p:cNvGrpSpPr/>
        <p:nvPr/>
      </p:nvGrpSpPr>
      <p:grpSpPr>
        <a:xfrm>
          <a:off x="0" y="0"/>
          <a:ext cx="0" cy="0"/>
          <a:chOff x="0" y="0"/>
          <a:chExt cx="0" cy="0"/>
        </a:xfrm>
      </p:grpSpPr>
      <p:pic>
        <p:nvPicPr>
          <p:cNvPr id="226" name="Google Shape;226;p26"/>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227" name="Google Shape;227;p26"/>
          <p:cNvSpPr txBox="1"/>
          <p:nvPr>
            <p:ph hasCustomPrompt="1" type="title"/>
          </p:nvPr>
        </p:nvSpPr>
        <p:spPr>
          <a:xfrm>
            <a:off x="929700" y="1995150"/>
            <a:ext cx="2094300" cy="3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28" name="Google Shape;228;p26"/>
          <p:cNvSpPr txBox="1"/>
          <p:nvPr>
            <p:ph idx="1" type="subTitle"/>
          </p:nvPr>
        </p:nvSpPr>
        <p:spPr>
          <a:xfrm flipH="1">
            <a:off x="929849" y="3122825"/>
            <a:ext cx="2094300" cy="4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None/>
              <a:defRPr b="1" sz="2000">
                <a:solidFill>
                  <a:schemeClr val="dk2"/>
                </a:solidFill>
                <a:latin typeface="Gabriela"/>
                <a:ea typeface="Gabriela"/>
                <a:cs typeface="Gabriela"/>
                <a:sym typeface="Gabriela"/>
              </a:defRPr>
            </a:lvl2pPr>
            <a:lvl3pPr lvl="2" rtl="0" algn="ctr">
              <a:lnSpc>
                <a:spcPct val="100000"/>
              </a:lnSpc>
              <a:spcBef>
                <a:spcPts val="0"/>
              </a:spcBef>
              <a:spcAft>
                <a:spcPts val="0"/>
              </a:spcAft>
              <a:buNone/>
              <a:defRPr b="1" sz="2000">
                <a:solidFill>
                  <a:schemeClr val="dk2"/>
                </a:solidFill>
                <a:latin typeface="Gabriela"/>
                <a:ea typeface="Gabriela"/>
                <a:cs typeface="Gabriela"/>
                <a:sym typeface="Gabriela"/>
              </a:defRPr>
            </a:lvl3pPr>
            <a:lvl4pPr lvl="3" rtl="0" algn="ctr">
              <a:lnSpc>
                <a:spcPct val="100000"/>
              </a:lnSpc>
              <a:spcBef>
                <a:spcPts val="0"/>
              </a:spcBef>
              <a:spcAft>
                <a:spcPts val="0"/>
              </a:spcAft>
              <a:buNone/>
              <a:defRPr b="1" sz="2000">
                <a:solidFill>
                  <a:schemeClr val="dk2"/>
                </a:solidFill>
                <a:latin typeface="Gabriela"/>
                <a:ea typeface="Gabriela"/>
                <a:cs typeface="Gabriela"/>
                <a:sym typeface="Gabriela"/>
              </a:defRPr>
            </a:lvl4pPr>
            <a:lvl5pPr lvl="4" rtl="0" algn="ctr">
              <a:lnSpc>
                <a:spcPct val="100000"/>
              </a:lnSpc>
              <a:spcBef>
                <a:spcPts val="0"/>
              </a:spcBef>
              <a:spcAft>
                <a:spcPts val="0"/>
              </a:spcAft>
              <a:buNone/>
              <a:defRPr b="1" sz="2000">
                <a:solidFill>
                  <a:schemeClr val="dk2"/>
                </a:solidFill>
                <a:latin typeface="Gabriela"/>
                <a:ea typeface="Gabriela"/>
                <a:cs typeface="Gabriela"/>
                <a:sym typeface="Gabriela"/>
              </a:defRPr>
            </a:lvl5pPr>
            <a:lvl6pPr lvl="5" rtl="0" algn="ctr">
              <a:lnSpc>
                <a:spcPct val="100000"/>
              </a:lnSpc>
              <a:spcBef>
                <a:spcPts val="0"/>
              </a:spcBef>
              <a:spcAft>
                <a:spcPts val="0"/>
              </a:spcAft>
              <a:buNone/>
              <a:defRPr b="1" sz="2000">
                <a:solidFill>
                  <a:schemeClr val="dk2"/>
                </a:solidFill>
                <a:latin typeface="Gabriela"/>
                <a:ea typeface="Gabriela"/>
                <a:cs typeface="Gabriela"/>
                <a:sym typeface="Gabriela"/>
              </a:defRPr>
            </a:lvl6pPr>
            <a:lvl7pPr lvl="6" rtl="0" algn="ctr">
              <a:lnSpc>
                <a:spcPct val="100000"/>
              </a:lnSpc>
              <a:spcBef>
                <a:spcPts val="0"/>
              </a:spcBef>
              <a:spcAft>
                <a:spcPts val="0"/>
              </a:spcAft>
              <a:buNone/>
              <a:defRPr b="1" sz="2000">
                <a:solidFill>
                  <a:schemeClr val="dk2"/>
                </a:solidFill>
                <a:latin typeface="Gabriela"/>
                <a:ea typeface="Gabriela"/>
                <a:cs typeface="Gabriela"/>
                <a:sym typeface="Gabriela"/>
              </a:defRPr>
            </a:lvl7pPr>
            <a:lvl8pPr lvl="7" rtl="0" algn="ctr">
              <a:lnSpc>
                <a:spcPct val="100000"/>
              </a:lnSpc>
              <a:spcBef>
                <a:spcPts val="0"/>
              </a:spcBef>
              <a:spcAft>
                <a:spcPts val="0"/>
              </a:spcAft>
              <a:buNone/>
              <a:defRPr b="1" sz="2000">
                <a:solidFill>
                  <a:schemeClr val="dk2"/>
                </a:solidFill>
                <a:latin typeface="Gabriela"/>
                <a:ea typeface="Gabriela"/>
                <a:cs typeface="Gabriela"/>
                <a:sym typeface="Gabriela"/>
              </a:defRPr>
            </a:lvl8pPr>
            <a:lvl9pPr lvl="8" rtl="0" algn="ctr">
              <a:lnSpc>
                <a:spcPct val="100000"/>
              </a:lnSpc>
              <a:spcBef>
                <a:spcPts val="0"/>
              </a:spcBef>
              <a:spcAft>
                <a:spcPts val="0"/>
              </a:spcAft>
              <a:buNone/>
              <a:defRPr b="1" sz="2000">
                <a:solidFill>
                  <a:schemeClr val="dk2"/>
                </a:solidFill>
                <a:latin typeface="Gabriela"/>
                <a:ea typeface="Gabriela"/>
                <a:cs typeface="Gabriela"/>
                <a:sym typeface="Gabriela"/>
              </a:defRPr>
            </a:lvl9pPr>
          </a:lstStyle>
          <a:p/>
        </p:txBody>
      </p:sp>
      <p:sp>
        <p:nvSpPr>
          <p:cNvPr id="229" name="Google Shape;229;p26"/>
          <p:cNvSpPr txBox="1"/>
          <p:nvPr>
            <p:ph idx="2" type="subTitle"/>
          </p:nvPr>
        </p:nvSpPr>
        <p:spPr>
          <a:xfrm flipH="1">
            <a:off x="929839" y="3531379"/>
            <a:ext cx="2094300" cy="77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30" name="Google Shape;230;p26"/>
          <p:cNvSpPr txBox="1"/>
          <p:nvPr>
            <p:ph hasCustomPrompt="1" idx="3" type="title"/>
          </p:nvPr>
        </p:nvSpPr>
        <p:spPr>
          <a:xfrm>
            <a:off x="3524600" y="1995150"/>
            <a:ext cx="2094300" cy="3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31" name="Google Shape;231;p26"/>
          <p:cNvSpPr txBox="1"/>
          <p:nvPr>
            <p:ph idx="4" type="subTitle"/>
          </p:nvPr>
        </p:nvSpPr>
        <p:spPr>
          <a:xfrm flipH="1">
            <a:off x="3524750" y="3122825"/>
            <a:ext cx="2094300" cy="4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None/>
              <a:defRPr b="1" sz="2000">
                <a:solidFill>
                  <a:schemeClr val="dk2"/>
                </a:solidFill>
                <a:latin typeface="Gabriela"/>
                <a:ea typeface="Gabriela"/>
                <a:cs typeface="Gabriela"/>
                <a:sym typeface="Gabriela"/>
              </a:defRPr>
            </a:lvl2pPr>
            <a:lvl3pPr lvl="2" rtl="0" algn="ctr">
              <a:lnSpc>
                <a:spcPct val="100000"/>
              </a:lnSpc>
              <a:spcBef>
                <a:spcPts val="0"/>
              </a:spcBef>
              <a:spcAft>
                <a:spcPts val="0"/>
              </a:spcAft>
              <a:buNone/>
              <a:defRPr b="1" sz="2000">
                <a:solidFill>
                  <a:schemeClr val="dk2"/>
                </a:solidFill>
                <a:latin typeface="Gabriela"/>
                <a:ea typeface="Gabriela"/>
                <a:cs typeface="Gabriela"/>
                <a:sym typeface="Gabriela"/>
              </a:defRPr>
            </a:lvl3pPr>
            <a:lvl4pPr lvl="3" rtl="0" algn="ctr">
              <a:lnSpc>
                <a:spcPct val="100000"/>
              </a:lnSpc>
              <a:spcBef>
                <a:spcPts val="0"/>
              </a:spcBef>
              <a:spcAft>
                <a:spcPts val="0"/>
              </a:spcAft>
              <a:buNone/>
              <a:defRPr b="1" sz="2000">
                <a:solidFill>
                  <a:schemeClr val="dk2"/>
                </a:solidFill>
                <a:latin typeface="Gabriela"/>
                <a:ea typeface="Gabriela"/>
                <a:cs typeface="Gabriela"/>
                <a:sym typeface="Gabriela"/>
              </a:defRPr>
            </a:lvl4pPr>
            <a:lvl5pPr lvl="4" rtl="0" algn="ctr">
              <a:lnSpc>
                <a:spcPct val="100000"/>
              </a:lnSpc>
              <a:spcBef>
                <a:spcPts val="0"/>
              </a:spcBef>
              <a:spcAft>
                <a:spcPts val="0"/>
              </a:spcAft>
              <a:buNone/>
              <a:defRPr b="1" sz="2000">
                <a:solidFill>
                  <a:schemeClr val="dk2"/>
                </a:solidFill>
                <a:latin typeface="Gabriela"/>
                <a:ea typeface="Gabriela"/>
                <a:cs typeface="Gabriela"/>
                <a:sym typeface="Gabriela"/>
              </a:defRPr>
            </a:lvl5pPr>
            <a:lvl6pPr lvl="5" rtl="0" algn="ctr">
              <a:lnSpc>
                <a:spcPct val="100000"/>
              </a:lnSpc>
              <a:spcBef>
                <a:spcPts val="0"/>
              </a:spcBef>
              <a:spcAft>
                <a:spcPts val="0"/>
              </a:spcAft>
              <a:buNone/>
              <a:defRPr b="1" sz="2000">
                <a:solidFill>
                  <a:schemeClr val="dk2"/>
                </a:solidFill>
                <a:latin typeface="Gabriela"/>
                <a:ea typeface="Gabriela"/>
                <a:cs typeface="Gabriela"/>
                <a:sym typeface="Gabriela"/>
              </a:defRPr>
            </a:lvl6pPr>
            <a:lvl7pPr lvl="6" rtl="0" algn="ctr">
              <a:lnSpc>
                <a:spcPct val="100000"/>
              </a:lnSpc>
              <a:spcBef>
                <a:spcPts val="0"/>
              </a:spcBef>
              <a:spcAft>
                <a:spcPts val="0"/>
              </a:spcAft>
              <a:buNone/>
              <a:defRPr b="1" sz="2000">
                <a:solidFill>
                  <a:schemeClr val="dk2"/>
                </a:solidFill>
                <a:latin typeface="Gabriela"/>
                <a:ea typeface="Gabriela"/>
                <a:cs typeface="Gabriela"/>
                <a:sym typeface="Gabriela"/>
              </a:defRPr>
            </a:lvl7pPr>
            <a:lvl8pPr lvl="7" rtl="0" algn="ctr">
              <a:lnSpc>
                <a:spcPct val="100000"/>
              </a:lnSpc>
              <a:spcBef>
                <a:spcPts val="0"/>
              </a:spcBef>
              <a:spcAft>
                <a:spcPts val="0"/>
              </a:spcAft>
              <a:buNone/>
              <a:defRPr b="1" sz="2000">
                <a:solidFill>
                  <a:schemeClr val="dk2"/>
                </a:solidFill>
                <a:latin typeface="Gabriela"/>
                <a:ea typeface="Gabriela"/>
                <a:cs typeface="Gabriela"/>
                <a:sym typeface="Gabriela"/>
              </a:defRPr>
            </a:lvl8pPr>
            <a:lvl9pPr lvl="8" rtl="0" algn="ctr">
              <a:lnSpc>
                <a:spcPct val="100000"/>
              </a:lnSpc>
              <a:spcBef>
                <a:spcPts val="0"/>
              </a:spcBef>
              <a:spcAft>
                <a:spcPts val="0"/>
              </a:spcAft>
              <a:buNone/>
              <a:defRPr b="1" sz="2000">
                <a:solidFill>
                  <a:schemeClr val="dk2"/>
                </a:solidFill>
                <a:latin typeface="Gabriela"/>
                <a:ea typeface="Gabriela"/>
                <a:cs typeface="Gabriela"/>
                <a:sym typeface="Gabriela"/>
              </a:defRPr>
            </a:lvl9pPr>
          </a:lstStyle>
          <a:p/>
        </p:txBody>
      </p:sp>
      <p:sp>
        <p:nvSpPr>
          <p:cNvPr id="232" name="Google Shape;232;p26"/>
          <p:cNvSpPr txBox="1"/>
          <p:nvPr>
            <p:ph idx="5" type="subTitle"/>
          </p:nvPr>
        </p:nvSpPr>
        <p:spPr>
          <a:xfrm flipH="1">
            <a:off x="3524745" y="3531379"/>
            <a:ext cx="2094300" cy="77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33" name="Google Shape;233;p26"/>
          <p:cNvSpPr txBox="1"/>
          <p:nvPr>
            <p:ph hasCustomPrompt="1" idx="6" type="title"/>
          </p:nvPr>
        </p:nvSpPr>
        <p:spPr>
          <a:xfrm>
            <a:off x="6119499" y="1995150"/>
            <a:ext cx="2094300" cy="30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34" name="Google Shape;234;p26"/>
          <p:cNvSpPr txBox="1"/>
          <p:nvPr>
            <p:ph idx="7" type="subTitle"/>
          </p:nvPr>
        </p:nvSpPr>
        <p:spPr>
          <a:xfrm flipH="1">
            <a:off x="6119650" y="3122825"/>
            <a:ext cx="2094300" cy="464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None/>
              <a:defRPr b="1" sz="2000">
                <a:solidFill>
                  <a:schemeClr val="dk2"/>
                </a:solidFill>
                <a:latin typeface="Gabriela"/>
                <a:ea typeface="Gabriela"/>
                <a:cs typeface="Gabriela"/>
                <a:sym typeface="Gabriela"/>
              </a:defRPr>
            </a:lvl2pPr>
            <a:lvl3pPr lvl="2" rtl="0" algn="ctr">
              <a:lnSpc>
                <a:spcPct val="100000"/>
              </a:lnSpc>
              <a:spcBef>
                <a:spcPts val="0"/>
              </a:spcBef>
              <a:spcAft>
                <a:spcPts val="0"/>
              </a:spcAft>
              <a:buNone/>
              <a:defRPr b="1" sz="2000">
                <a:solidFill>
                  <a:schemeClr val="dk2"/>
                </a:solidFill>
                <a:latin typeface="Gabriela"/>
                <a:ea typeface="Gabriela"/>
                <a:cs typeface="Gabriela"/>
                <a:sym typeface="Gabriela"/>
              </a:defRPr>
            </a:lvl3pPr>
            <a:lvl4pPr lvl="3" rtl="0" algn="ctr">
              <a:lnSpc>
                <a:spcPct val="100000"/>
              </a:lnSpc>
              <a:spcBef>
                <a:spcPts val="0"/>
              </a:spcBef>
              <a:spcAft>
                <a:spcPts val="0"/>
              </a:spcAft>
              <a:buNone/>
              <a:defRPr b="1" sz="2000">
                <a:solidFill>
                  <a:schemeClr val="dk2"/>
                </a:solidFill>
                <a:latin typeface="Gabriela"/>
                <a:ea typeface="Gabriela"/>
                <a:cs typeface="Gabriela"/>
                <a:sym typeface="Gabriela"/>
              </a:defRPr>
            </a:lvl4pPr>
            <a:lvl5pPr lvl="4" rtl="0" algn="ctr">
              <a:lnSpc>
                <a:spcPct val="100000"/>
              </a:lnSpc>
              <a:spcBef>
                <a:spcPts val="0"/>
              </a:spcBef>
              <a:spcAft>
                <a:spcPts val="0"/>
              </a:spcAft>
              <a:buNone/>
              <a:defRPr b="1" sz="2000">
                <a:solidFill>
                  <a:schemeClr val="dk2"/>
                </a:solidFill>
                <a:latin typeface="Gabriela"/>
                <a:ea typeface="Gabriela"/>
                <a:cs typeface="Gabriela"/>
                <a:sym typeface="Gabriela"/>
              </a:defRPr>
            </a:lvl5pPr>
            <a:lvl6pPr lvl="5" rtl="0" algn="ctr">
              <a:lnSpc>
                <a:spcPct val="100000"/>
              </a:lnSpc>
              <a:spcBef>
                <a:spcPts val="0"/>
              </a:spcBef>
              <a:spcAft>
                <a:spcPts val="0"/>
              </a:spcAft>
              <a:buNone/>
              <a:defRPr b="1" sz="2000">
                <a:solidFill>
                  <a:schemeClr val="dk2"/>
                </a:solidFill>
                <a:latin typeface="Gabriela"/>
                <a:ea typeface="Gabriela"/>
                <a:cs typeface="Gabriela"/>
                <a:sym typeface="Gabriela"/>
              </a:defRPr>
            </a:lvl6pPr>
            <a:lvl7pPr lvl="6" rtl="0" algn="ctr">
              <a:lnSpc>
                <a:spcPct val="100000"/>
              </a:lnSpc>
              <a:spcBef>
                <a:spcPts val="0"/>
              </a:spcBef>
              <a:spcAft>
                <a:spcPts val="0"/>
              </a:spcAft>
              <a:buNone/>
              <a:defRPr b="1" sz="2000">
                <a:solidFill>
                  <a:schemeClr val="dk2"/>
                </a:solidFill>
                <a:latin typeface="Gabriela"/>
                <a:ea typeface="Gabriela"/>
                <a:cs typeface="Gabriela"/>
                <a:sym typeface="Gabriela"/>
              </a:defRPr>
            </a:lvl7pPr>
            <a:lvl8pPr lvl="7" rtl="0" algn="ctr">
              <a:lnSpc>
                <a:spcPct val="100000"/>
              </a:lnSpc>
              <a:spcBef>
                <a:spcPts val="0"/>
              </a:spcBef>
              <a:spcAft>
                <a:spcPts val="0"/>
              </a:spcAft>
              <a:buNone/>
              <a:defRPr b="1" sz="2000">
                <a:solidFill>
                  <a:schemeClr val="dk2"/>
                </a:solidFill>
                <a:latin typeface="Gabriela"/>
                <a:ea typeface="Gabriela"/>
                <a:cs typeface="Gabriela"/>
                <a:sym typeface="Gabriela"/>
              </a:defRPr>
            </a:lvl8pPr>
            <a:lvl9pPr lvl="8" rtl="0" algn="ctr">
              <a:lnSpc>
                <a:spcPct val="100000"/>
              </a:lnSpc>
              <a:spcBef>
                <a:spcPts val="0"/>
              </a:spcBef>
              <a:spcAft>
                <a:spcPts val="0"/>
              </a:spcAft>
              <a:buNone/>
              <a:defRPr b="1" sz="2000">
                <a:solidFill>
                  <a:schemeClr val="dk2"/>
                </a:solidFill>
                <a:latin typeface="Gabriela"/>
                <a:ea typeface="Gabriela"/>
                <a:cs typeface="Gabriela"/>
                <a:sym typeface="Gabriela"/>
              </a:defRPr>
            </a:lvl9pPr>
          </a:lstStyle>
          <a:p/>
        </p:txBody>
      </p:sp>
      <p:sp>
        <p:nvSpPr>
          <p:cNvPr id="235" name="Google Shape;235;p26"/>
          <p:cNvSpPr txBox="1"/>
          <p:nvPr>
            <p:ph idx="8" type="subTitle"/>
          </p:nvPr>
        </p:nvSpPr>
        <p:spPr>
          <a:xfrm flipH="1">
            <a:off x="6119650" y="3531379"/>
            <a:ext cx="2094300" cy="77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36" name="Google Shape;236;p26"/>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37" name="Google Shape;237;p26"/>
          <p:cNvPicPr preferRelativeResize="0"/>
          <p:nvPr/>
        </p:nvPicPr>
        <p:blipFill>
          <a:blip r:embed="rId3">
            <a:alphaModFix/>
          </a:blip>
          <a:stretch>
            <a:fillRect/>
          </a:stretch>
        </p:blipFill>
        <p:spPr>
          <a:xfrm>
            <a:off x="117525" y="4156575"/>
            <a:ext cx="1470900" cy="1212125"/>
          </a:xfrm>
          <a:prstGeom prst="rect">
            <a:avLst/>
          </a:prstGeom>
          <a:noFill/>
          <a:ln>
            <a:noFill/>
          </a:ln>
        </p:spPr>
      </p:pic>
      <p:pic>
        <p:nvPicPr>
          <p:cNvPr id="238" name="Google Shape;238;p26"/>
          <p:cNvPicPr preferRelativeResize="0"/>
          <p:nvPr/>
        </p:nvPicPr>
        <p:blipFill>
          <a:blip r:embed="rId4">
            <a:alphaModFix/>
          </a:blip>
          <a:stretch>
            <a:fillRect/>
          </a:stretch>
        </p:blipFill>
        <p:spPr>
          <a:xfrm>
            <a:off x="-798200" y="4093727"/>
            <a:ext cx="1513300" cy="1337835"/>
          </a:xfrm>
          <a:prstGeom prst="rect">
            <a:avLst/>
          </a:prstGeom>
          <a:noFill/>
          <a:ln>
            <a:noFill/>
          </a:ln>
        </p:spPr>
      </p:pic>
      <p:pic>
        <p:nvPicPr>
          <p:cNvPr id="239" name="Google Shape;239;p26"/>
          <p:cNvPicPr preferRelativeResize="0"/>
          <p:nvPr/>
        </p:nvPicPr>
        <p:blipFill>
          <a:blip r:embed="rId5">
            <a:alphaModFix/>
          </a:blip>
          <a:stretch>
            <a:fillRect/>
          </a:stretch>
        </p:blipFill>
        <p:spPr>
          <a:xfrm rot="4847803">
            <a:off x="-517129" y="-529130"/>
            <a:ext cx="1438358" cy="1793535"/>
          </a:xfrm>
          <a:prstGeom prst="rect">
            <a:avLst/>
          </a:prstGeom>
          <a:noFill/>
          <a:ln>
            <a:noFill/>
          </a:ln>
        </p:spPr>
      </p:pic>
      <p:pic>
        <p:nvPicPr>
          <p:cNvPr id="240" name="Google Shape;240;p26"/>
          <p:cNvPicPr preferRelativeResize="0"/>
          <p:nvPr/>
        </p:nvPicPr>
        <p:blipFill>
          <a:blip r:embed="rId6">
            <a:alphaModFix/>
          </a:blip>
          <a:stretch>
            <a:fillRect/>
          </a:stretch>
        </p:blipFill>
        <p:spPr>
          <a:xfrm>
            <a:off x="7759975" y="4229088"/>
            <a:ext cx="1562100" cy="914400"/>
          </a:xfrm>
          <a:prstGeom prst="rect">
            <a:avLst/>
          </a:prstGeom>
          <a:noFill/>
          <a:ln>
            <a:noFill/>
          </a:ln>
        </p:spPr>
      </p:pic>
      <p:pic>
        <p:nvPicPr>
          <p:cNvPr id="241" name="Google Shape;241;p26"/>
          <p:cNvPicPr preferRelativeResize="0"/>
          <p:nvPr/>
        </p:nvPicPr>
        <p:blipFill>
          <a:blip r:embed="rId7">
            <a:alphaModFix/>
          </a:blip>
          <a:stretch>
            <a:fillRect/>
          </a:stretch>
        </p:blipFill>
        <p:spPr>
          <a:xfrm rot="-5799433">
            <a:off x="8046268" y="-423062"/>
            <a:ext cx="1082012" cy="17147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42" name="Shape 242"/>
        <p:cNvGrpSpPr/>
        <p:nvPr/>
      </p:nvGrpSpPr>
      <p:grpSpPr>
        <a:xfrm>
          <a:off x="0" y="0"/>
          <a:ext cx="0" cy="0"/>
          <a:chOff x="0" y="0"/>
          <a:chExt cx="0" cy="0"/>
        </a:xfrm>
      </p:grpSpPr>
      <p:pic>
        <p:nvPicPr>
          <p:cNvPr id="243" name="Google Shape;243;p27"/>
          <p:cNvPicPr preferRelativeResize="0"/>
          <p:nvPr/>
        </p:nvPicPr>
        <p:blipFill>
          <a:blip r:embed="rId2">
            <a:alphaModFix amt="80000"/>
          </a:blip>
          <a:stretch>
            <a:fillRect/>
          </a:stretch>
        </p:blipFill>
        <p:spPr>
          <a:xfrm>
            <a:off x="0" y="0"/>
            <a:ext cx="9144000" cy="5143500"/>
          </a:xfrm>
          <a:prstGeom prst="rect">
            <a:avLst/>
          </a:prstGeom>
          <a:noFill/>
          <a:ln>
            <a:noFill/>
          </a:ln>
        </p:spPr>
      </p:pic>
      <p:pic>
        <p:nvPicPr>
          <p:cNvPr id="244" name="Google Shape;244;p27"/>
          <p:cNvPicPr preferRelativeResize="0"/>
          <p:nvPr/>
        </p:nvPicPr>
        <p:blipFill rotWithShape="1">
          <a:blip r:embed="rId3">
            <a:alphaModFix amt="76000"/>
          </a:blip>
          <a:srcRect b="29" l="0" r="0" t="29"/>
          <a:stretch/>
        </p:blipFill>
        <p:spPr>
          <a:xfrm>
            <a:off x="76200" y="192838"/>
            <a:ext cx="3838576" cy="5062624"/>
          </a:xfrm>
          <a:prstGeom prst="rect">
            <a:avLst/>
          </a:prstGeom>
          <a:noFill/>
          <a:ln>
            <a:noFill/>
          </a:ln>
        </p:spPr>
      </p:pic>
      <p:pic>
        <p:nvPicPr>
          <p:cNvPr id="245" name="Google Shape;245;p27"/>
          <p:cNvPicPr preferRelativeResize="0"/>
          <p:nvPr/>
        </p:nvPicPr>
        <p:blipFill rotWithShape="1">
          <a:blip r:embed="rId4">
            <a:alphaModFix amt="79000"/>
          </a:blip>
          <a:srcRect b="622" l="0" r="0" t="622"/>
          <a:stretch/>
        </p:blipFill>
        <p:spPr>
          <a:xfrm>
            <a:off x="6057150" y="1347475"/>
            <a:ext cx="3239250" cy="3948426"/>
          </a:xfrm>
          <a:prstGeom prst="rect">
            <a:avLst/>
          </a:prstGeom>
          <a:noFill/>
          <a:ln>
            <a:noFill/>
          </a:ln>
        </p:spPr>
      </p:pic>
      <p:pic>
        <p:nvPicPr>
          <p:cNvPr id="246" name="Google Shape;246;p27"/>
          <p:cNvPicPr preferRelativeResize="0"/>
          <p:nvPr/>
        </p:nvPicPr>
        <p:blipFill>
          <a:blip r:embed="rId5">
            <a:alphaModFix/>
          </a:blip>
          <a:stretch>
            <a:fillRect/>
          </a:stretch>
        </p:blipFill>
        <p:spPr>
          <a:xfrm flipH="1" rot="-3743990">
            <a:off x="7220430" y="4063612"/>
            <a:ext cx="1846938" cy="1089778"/>
          </a:xfrm>
          <a:prstGeom prst="rect">
            <a:avLst/>
          </a:prstGeom>
          <a:noFill/>
          <a:ln>
            <a:noFill/>
          </a:ln>
        </p:spPr>
      </p:pic>
      <p:sp>
        <p:nvSpPr>
          <p:cNvPr id="247" name="Google Shape;247;p27"/>
          <p:cNvSpPr txBox="1"/>
          <p:nvPr>
            <p:ph type="ctrTitle"/>
          </p:nvPr>
        </p:nvSpPr>
        <p:spPr>
          <a:xfrm>
            <a:off x="2247450" y="535000"/>
            <a:ext cx="4649100" cy="124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8" name="Google Shape;248;p27"/>
          <p:cNvSpPr txBox="1"/>
          <p:nvPr>
            <p:ph idx="1" type="subTitle"/>
          </p:nvPr>
        </p:nvSpPr>
        <p:spPr>
          <a:xfrm>
            <a:off x="2247525" y="1741626"/>
            <a:ext cx="4649100" cy="12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49" name="Google Shape;249;p27"/>
          <p:cNvSpPr txBox="1"/>
          <p:nvPr/>
        </p:nvSpPr>
        <p:spPr>
          <a:xfrm>
            <a:off x="2124700" y="3822950"/>
            <a:ext cx="4894500" cy="50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Manrope"/>
                <a:ea typeface="Manrope"/>
                <a:cs typeface="Manrope"/>
                <a:sym typeface="Manrope"/>
              </a:rPr>
              <a:t>CREDITS:</a:t>
            </a:r>
            <a:r>
              <a:rPr lang="en" sz="1200">
                <a:solidFill>
                  <a:schemeClr val="dk1"/>
                </a:solidFill>
                <a:latin typeface="Manrope"/>
                <a:ea typeface="Manrope"/>
                <a:cs typeface="Manrope"/>
                <a:sym typeface="Manrope"/>
              </a:rPr>
              <a:t> This presentation template was created by </a:t>
            </a:r>
            <a:r>
              <a:rPr b="1" lang="en" sz="1200" u="sng">
                <a:solidFill>
                  <a:schemeClr val="dk1"/>
                </a:solidFill>
                <a:latin typeface="Manrope"/>
                <a:ea typeface="Manrope"/>
                <a:cs typeface="Manrope"/>
                <a:sym typeface="Manrope"/>
                <a:hlinkClick r:id="rId6">
                  <a:extLst>
                    <a:ext uri="{A12FA001-AC4F-418D-AE19-62706E023703}">
                      <ahyp:hlinkClr val="tx"/>
                    </a:ext>
                  </a:extLst>
                </a:hlinkClick>
              </a:rPr>
              <a:t>Slidesgo</a:t>
            </a:r>
            <a:r>
              <a:rPr b="1" lang="en" sz="1200">
                <a:solidFill>
                  <a:schemeClr val="dk1"/>
                </a:solidFill>
                <a:latin typeface="Manrope"/>
                <a:ea typeface="Manrope"/>
                <a:cs typeface="Manrope"/>
                <a:sym typeface="Manrope"/>
              </a:rPr>
              <a:t>, </a:t>
            </a:r>
            <a:r>
              <a:rPr lang="en" sz="1200">
                <a:solidFill>
                  <a:schemeClr val="dk1"/>
                </a:solidFill>
                <a:latin typeface="Manrope"/>
                <a:ea typeface="Manrope"/>
                <a:cs typeface="Manrope"/>
                <a:sym typeface="Manrope"/>
              </a:rPr>
              <a:t>including icons by </a:t>
            </a:r>
            <a:r>
              <a:rPr b="1" lang="en" sz="1200" u="sng">
                <a:solidFill>
                  <a:schemeClr val="dk1"/>
                </a:solidFill>
                <a:latin typeface="Manrope"/>
                <a:ea typeface="Manrope"/>
                <a:cs typeface="Manrope"/>
                <a:sym typeface="Manrope"/>
                <a:hlinkClick r:id="rId7">
                  <a:extLst>
                    <a:ext uri="{A12FA001-AC4F-418D-AE19-62706E023703}">
                      <ahyp:hlinkClr val="tx"/>
                    </a:ext>
                  </a:extLst>
                </a:hlinkClick>
              </a:rPr>
              <a:t>Flaticon</a:t>
            </a:r>
            <a:r>
              <a:rPr b="1" lang="en" sz="1200">
                <a:solidFill>
                  <a:schemeClr val="dk1"/>
                </a:solidFill>
                <a:latin typeface="Manrope"/>
                <a:ea typeface="Manrope"/>
                <a:cs typeface="Manrope"/>
                <a:sym typeface="Manrope"/>
              </a:rPr>
              <a:t> </a:t>
            </a:r>
            <a:r>
              <a:rPr lang="en" sz="1200">
                <a:solidFill>
                  <a:schemeClr val="dk1"/>
                </a:solidFill>
                <a:latin typeface="Manrope"/>
                <a:ea typeface="Manrope"/>
                <a:cs typeface="Manrope"/>
                <a:sym typeface="Manrope"/>
              </a:rPr>
              <a:t>and infographics &amp; images by </a:t>
            </a:r>
            <a:r>
              <a:rPr b="1" lang="en" sz="1200" u="sng">
                <a:solidFill>
                  <a:schemeClr val="dk1"/>
                </a:solidFill>
                <a:latin typeface="Manrope"/>
                <a:ea typeface="Manrope"/>
                <a:cs typeface="Manrope"/>
                <a:sym typeface="Manrope"/>
                <a:hlinkClick r:id="rId8">
                  <a:extLst>
                    <a:ext uri="{A12FA001-AC4F-418D-AE19-62706E023703}">
                      <ahyp:hlinkClr val="tx"/>
                    </a:ext>
                  </a:extLst>
                </a:hlinkClick>
              </a:rPr>
              <a:t>Freepik</a:t>
            </a:r>
            <a:endParaRPr b="1" sz="1200" u="sng">
              <a:solidFill>
                <a:schemeClr val="dk1"/>
              </a:solidFill>
              <a:highlight>
                <a:srgbClr val="DFDEFC"/>
              </a:highlight>
              <a:latin typeface="Manrope"/>
              <a:ea typeface="Manrope"/>
              <a:cs typeface="Manrope"/>
              <a:sym typeface="Manrop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50" name="Shape 250"/>
        <p:cNvGrpSpPr/>
        <p:nvPr/>
      </p:nvGrpSpPr>
      <p:grpSpPr>
        <a:xfrm>
          <a:off x="0" y="0"/>
          <a:ext cx="0" cy="0"/>
          <a:chOff x="0" y="0"/>
          <a:chExt cx="0" cy="0"/>
        </a:xfrm>
      </p:grpSpPr>
      <p:pic>
        <p:nvPicPr>
          <p:cNvPr id="251" name="Google Shape;251;p28"/>
          <p:cNvPicPr preferRelativeResize="0"/>
          <p:nvPr/>
        </p:nvPicPr>
        <p:blipFill>
          <a:blip r:embed="rId2">
            <a:alphaModFix amt="70000"/>
          </a:blip>
          <a:stretch>
            <a:fillRect/>
          </a:stretch>
        </p:blipFill>
        <p:spPr>
          <a:xfrm rot="10800000">
            <a:off x="5" y="0"/>
            <a:ext cx="9143981" cy="5143500"/>
          </a:xfrm>
          <a:prstGeom prst="rect">
            <a:avLst/>
          </a:prstGeom>
          <a:noFill/>
          <a:ln>
            <a:noFill/>
          </a:ln>
        </p:spPr>
      </p:pic>
      <p:pic>
        <p:nvPicPr>
          <p:cNvPr id="252" name="Google Shape;252;p28"/>
          <p:cNvPicPr preferRelativeResize="0"/>
          <p:nvPr/>
        </p:nvPicPr>
        <p:blipFill>
          <a:blip r:embed="rId3">
            <a:alphaModFix/>
          </a:blip>
          <a:stretch>
            <a:fillRect/>
          </a:stretch>
        </p:blipFill>
        <p:spPr>
          <a:xfrm rot="-8515666">
            <a:off x="7808484" y="4285695"/>
            <a:ext cx="1730233" cy="764535"/>
          </a:xfrm>
          <a:prstGeom prst="rect">
            <a:avLst/>
          </a:prstGeom>
          <a:noFill/>
          <a:ln>
            <a:noFill/>
          </a:ln>
        </p:spPr>
      </p:pic>
      <p:pic>
        <p:nvPicPr>
          <p:cNvPr id="253" name="Google Shape;253;p28"/>
          <p:cNvPicPr preferRelativeResize="0"/>
          <p:nvPr/>
        </p:nvPicPr>
        <p:blipFill>
          <a:blip r:embed="rId4">
            <a:alphaModFix/>
          </a:blip>
          <a:stretch>
            <a:fillRect/>
          </a:stretch>
        </p:blipFill>
        <p:spPr>
          <a:xfrm rot="10800000">
            <a:off x="-52600" y="-143050"/>
            <a:ext cx="1351750" cy="1040325"/>
          </a:xfrm>
          <a:prstGeom prst="rect">
            <a:avLst/>
          </a:prstGeom>
          <a:noFill/>
          <a:ln>
            <a:noFill/>
          </a:ln>
        </p:spPr>
      </p:pic>
      <p:pic>
        <p:nvPicPr>
          <p:cNvPr id="254" name="Google Shape;254;p28"/>
          <p:cNvPicPr preferRelativeResize="0"/>
          <p:nvPr/>
        </p:nvPicPr>
        <p:blipFill>
          <a:blip r:embed="rId5">
            <a:alphaModFix/>
          </a:blip>
          <a:stretch>
            <a:fillRect/>
          </a:stretch>
        </p:blipFill>
        <p:spPr>
          <a:xfrm>
            <a:off x="-266673" y="4173977"/>
            <a:ext cx="1217875" cy="1518600"/>
          </a:xfrm>
          <a:prstGeom prst="rect">
            <a:avLst/>
          </a:prstGeom>
          <a:noFill/>
          <a:ln>
            <a:noFill/>
          </a:ln>
        </p:spPr>
      </p:pic>
      <p:pic>
        <p:nvPicPr>
          <p:cNvPr id="255" name="Google Shape;255;p28"/>
          <p:cNvPicPr preferRelativeResize="0"/>
          <p:nvPr/>
        </p:nvPicPr>
        <p:blipFill>
          <a:blip r:embed="rId6">
            <a:alphaModFix/>
          </a:blip>
          <a:stretch>
            <a:fillRect/>
          </a:stretch>
        </p:blipFill>
        <p:spPr>
          <a:xfrm>
            <a:off x="7914721" y="242825"/>
            <a:ext cx="1058503" cy="7749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56" name="Shape 256"/>
        <p:cNvGrpSpPr/>
        <p:nvPr/>
      </p:nvGrpSpPr>
      <p:grpSpPr>
        <a:xfrm>
          <a:off x="0" y="0"/>
          <a:ext cx="0" cy="0"/>
          <a:chOff x="0" y="0"/>
          <a:chExt cx="0" cy="0"/>
        </a:xfrm>
      </p:grpSpPr>
      <p:pic>
        <p:nvPicPr>
          <p:cNvPr id="257" name="Google Shape;257;p29"/>
          <p:cNvPicPr preferRelativeResize="0"/>
          <p:nvPr/>
        </p:nvPicPr>
        <p:blipFill>
          <a:blip r:embed="rId2">
            <a:alphaModFix amt="75000"/>
          </a:blip>
          <a:stretch>
            <a:fillRect/>
          </a:stretch>
        </p:blipFill>
        <p:spPr>
          <a:xfrm>
            <a:off x="0" y="0"/>
            <a:ext cx="9144000" cy="5143500"/>
          </a:xfrm>
          <a:prstGeom prst="rect">
            <a:avLst/>
          </a:prstGeom>
          <a:noFill/>
          <a:ln>
            <a:noFill/>
          </a:ln>
        </p:spPr>
      </p:pic>
      <p:pic>
        <p:nvPicPr>
          <p:cNvPr id="258" name="Google Shape;258;p29"/>
          <p:cNvPicPr preferRelativeResize="0"/>
          <p:nvPr/>
        </p:nvPicPr>
        <p:blipFill>
          <a:blip r:embed="rId3">
            <a:alphaModFix/>
          </a:blip>
          <a:stretch>
            <a:fillRect/>
          </a:stretch>
        </p:blipFill>
        <p:spPr>
          <a:xfrm>
            <a:off x="7953390" y="733653"/>
            <a:ext cx="951000" cy="696200"/>
          </a:xfrm>
          <a:prstGeom prst="rect">
            <a:avLst/>
          </a:prstGeom>
          <a:noFill/>
          <a:ln>
            <a:noFill/>
          </a:ln>
        </p:spPr>
      </p:pic>
      <p:pic>
        <p:nvPicPr>
          <p:cNvPr id="259" name="Google Shape;259;p29"/>
          <p:cNvPicPr preferRelativeResize="0"/>
          <p:nvPr/>
        </p:nvPicPr>
        <p:blipFill>
          <a:blip r:embed="rId4">
            <a:alphaModFix/>
          </a:blip>
          <a:stretch>
            <a:fillRect/>
          </a:stretch>
        </p:blipFill>
        <p:spPr>
          <a:xfrm>
            <a:off x="7727723" y="4354575"/>
            <a:ext cx="1306450" cy="1103450"/>
          </a:xfrm>
          <a:prstGeom prst="rect">
            <a:avLst/>
          </a:prstGeom>
          <a:noFill/>
          <a:ln>
            <a:noFill/>
          </a:ln>
        </p:spPr>
      </p:pic>
      <p:pic>
        <p:nvPicPr>
          <p:cNvPr id="260" name="Google Shape;260;p29"/>
          <p:cNvPicPr preferRelativeResize="0"/>
          <p:nvPr/>
        </p:nvPicPr>
        <p:blipFill>
          <a:blip r:embed="rId5">
            <a:alphaModFix/>
          </a:blip>
          <a:stretch>
            <a:fillRect/>
          </a:stretch>
        </p:blipFill>
        <p:spPr>
          <a:xfrm>
            <a:off x="-582375" y="4250750"/>
            <a:ext cx="1392200" cy="1309975"/>
          </a:xfrm>
          <a:prstGeom prst="rect">
            <a:avLst/>
          </a:prstGeom>
          <a:noFill/>
          <a:ln>
            <a:noFill/>
          </a:ln>
        </p:spPr>
      </p:pic>
      <p:pic>
        <p:nvPicPr>
          <p:cNvPr id="261" name="Google Shape;261;p29"/>
          <p:cNvPicPr preferRelativeResize="0"/>
          <p:nvPr/>
        </p:nvPicPr>
        <p:blipFill>
          <a:blip r:embed="rId6">
            <a:alphaModFix/>
          </a:blip>
          <a:stretch>
            <a:fillRect/>
          </a:stretch>
        </p:blipFill>
        <p:spPr>
          <a:xfrm>
            <a:off x="7898950" y="-201398"/>
            <a:ext cx="1513300" cy="1337835"/>
          </a:xfrm>
          <a:prstGeom prst="rect">
            <a:avLst/>
          </a:prstGeom>
          <a:noFill/>
          <a:ln>
            <a:noFill/>
          </a:ln>
        </p:spPr>
      </p:pic>
      <p:pic>
        <p:nvPicPr>
          <p:cNvPr id="262" name="Google Shape;262;p29"/>
          <p:cNvPicPr preferRelativeResize="0"/>
          <p:nvPr/>
        </p:nvPicPr>
        <p:blipFill rotWithShape="1">
          <a:blip r:embed="rId7">
            <a:alphaModFix/>
          </a:blip>
          <a:srcRect b="22934" l="27415" r="0" t="0"/>
          <a:stretch/>
        </p:blipFill>
        <p:spPr>
          <a:xfrm flipH="1" rot="10800000">
            <a:off x="0" y="0"/>
            <a:ext cx="1255775" cy="7253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6" name="Shape 26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pic>
        <p:nvPicPr>
          <p:cNvPr id="21" name="Google Shape;21;p4"/>
          <p:cNvPicPr preferRelativeResize="0"/>
          <p:nvPr/>
        </p:nvPicPr>
        <p:blipFill>
          <a:blip r:embed="rId2">
            <a:alphaModFix amt="66000"/>
          </a:blip>
          <a:stretch>
            <a:fillRect/>
          </a:stretch>
        </p:blipFill>
        <p:spPr>
          <a:xfrm>
            <a:off x="0" y="0"/>
            <a:ext cx="9144000" cy="5143500"/>
          </a:xfrm>
          <a:prstGeom prst="rect">
            <a:avLst/>
          </a:prstGeom>
          <a:noFill/>
          <a:ln>
            <a:noFill/>
          </a:ln>
        </p:spPr>
      </p:pic>
      <p:pic>
        <p:nvPicPr>
          <p:cNvPr id="22" name="Google Shape;22;p4"/>
          <p:cNvPicPr preferRelativeResize="0"/>
          <p:nvPr/>
        </p:nvPicPr>
        <p:blipFill>
          <a:blip r:embed="rId3">
            <a:alphaModFix/>
          </a:blip>
          <a:stretch>
            <a:fillRect/>
          </a:stretch>
        </p:blipFill>
        <p:spPr>
          <a:xfrm>
            <a:off x="7953390" y="733653"/>
            <a:ext cx="951000" cy="696200"/>
          </a:xfrm>
          <a:prstGeom prst="rect">
            <a:avLst/>
          </a:prstGeom>
          <a:noFill/>
          <a:ln>
            <a:noFill/>
          </a:ln>
        </p:spPr>
      </p:pic>
      <p:pic>
        <p:nvPicPr>
          <p:cNvPr id="23" name="Google Shape;23;p4"/>
          <p:cNvPicPr preferRelativeResize="0"/>
          <p:nvPr/>
        </p:nvPicPr>
        <p:blipFill>
          <a:blip r:embed="rId4">
            <a:alphaModFix/>
          </a:blip>
          <a:stretch>
            <a:fillRect/>
          </a:stretch>
        </p:blipFill>
        <p:spPr>
          <a:xfrm>
            <a:off x="7727723" y="4354575"/>
            <a:ext cx="1306450" cy="1103450"/>
          </a:xfrm>
          <a:prstGeom prst="rect">
            <a:avLst/>
          </a:prstGeom>
          <a:noFill/>
          <a:ln>
            <a:noFill/>
          </a:ln>
        </p:spPr>
      </p:pic>
      <p:pic>
        <p:nvPicPr>
          <p:cNvPr id="24" name="Google Shape;24;p4"/>
          <p:cNvPicPr preferRelativeResize="0"/>
          <p:nvPr/>
        </p:nvPicPr>
        <p:blipFill>
          <a:blip r:embed="rId5">
            <a:alphaModFix/>
          </a:blip>
          <a:stretch>
            <a:fillRect/>
          </a:stretch>
        </p:blipFill>
        <p:spPr>
          <a:xfrm>
            <a:off x="-582375" y="4250750"/>
            <a:ext cx="1392200" cy="1309975"/>
          </a:xfrm>
          <a:prstGeom prst="rect">
            <a:avLst/>
          </a:prstGeom>
          <a:noFill/>
          <a:ln>
            <a:noFill/>
          </a:ln>
        </p:spPr>
      </p:pic>
      <p:pic>
        <p:nvPicPr>
          <p:cNvPr id="25" name="Google Shape;25;p4"/>
          <p:cNvPicPr preferRelativeResize="0"/>
          <p:nvPr/>
        </p:nvPicPr>
        <p:blipFill>
          <a:blip r:embed="rId6">
            <a:alphaModFix/>
          </a:blip>
          <a:stretch>
            <a:fillRect/>
          </a:stretch>
        </p:blipFill>
        <p:spPr>
          <a:xfrm>
            <a:off x="7898950" y="-201398"/>
            <a:ext cx="1513300" cy="1337835"/>
          </a:xfrm>
          <a:prstGeom prst="rect">
            <a:avLst/>
          </a:prstGeom>
          <a:noFill/>
          <a:ln>
            <a:noFill/>
          </a:ln>
        </p:spPr>
      </p:pic>
      <p:pic>
        <p:nvPicPr>
          <p:cNvPr id="26" name="Google Shape;26;p4"/>
          <p:cNvPicPr preferRelativeResize="0"/>
          <p:nvPr/>
        </p:nvPicPr>
        <p:blipFill rotWithShape="1">
          <a:blip r:embed="rId7">
            <a:alphaModFix/>
          </a:blip>
          <a:srcRect b="22934" l="27415" r="0" t="0"/>
          <a:stretch/>
        </p:blipFill>
        <p:spPr>
          <a:xfrm flipH="1" rot="10800000">
            <a:off x="0" y="0"/>
            <a:ext cx="1255775" cy="725325"/>
          </a:xfrm>
          <a:prstGeom prst="rect">
            <a:avLst/>
          </a:prstGeom>
          <a:noFill/>
          <a:ln>
            <a:noFill/>
          </a:ln>
        </p:spPr>
      </p:pic>
      <p:sp>
        <p:nvSpPr>
          <p:cNvPr id="27" name="Google Shape;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28" name="Google Shape;28;p4"/>
          <p:cNvSpPr txBox="1"/>
          <p:nvPr>
            <p:ph idx="1" type="body"/>
          </p:nvPr>
        </p:nvSpPr>
        <p:spPr>
          <a:xfrm>
            <a:off x="720000" y="1059830"/>
            <a:ext cx="7704000" cy="3538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67" name="Shape 267"/>
        <p:cNvGrpSpPr/>
        <p:nvPr/>
      </p:nvGrpSpPr>
      <p:grpSpPr>
        <a:xfrm>
          <a:off x="0" y="0"/>
          <a:ext cx="0" cy="0"/>
          <a:chOff x="0" y="0"/>
          <a:chExt cx="0" cy="0"/>
        </a:xfrm>
      </p:grpSpPr>
      <p:sp>
        <p:nvSpPr>
          <p:cNvPr id="268" name="Google Shape;268;p3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pic>
        <p:nvPicPr>
          <p:cNvPr id="30" name="Google Shape;30;p5"/>
          <p:cNvPicPr preferRelativeResize="0"/>
          <p:nvPr/>
        </p:nvPicPr>
        <p:blipFill>
          <a:blip r:embed="rId2">
            <a:alphaModFix amt="75000"/>
          </a:blip>
          <a:stretch>
            <a:fillRect/>
          </a:stretch>
        </p:blipFill>
        <p:spPr>
          <a:xfrm>
            <a:off x="0" y="0"/>
            <a:ext cx="9144000" cy="5143500"/>
          </a:xfrm>
          <a:prstGeom prst="rect">
            <a:avLst/>
          </a:prstGeom>
          <a:noFill/>
          <a:ln>
            <a:noFill/>
          </a:ln>
        </p:spPr>
      </p:pic>
      <p:pic>
        <p:nvPicPr>
          <p:cNvPr id="31" name="Google Shape;31;p5"/>
          <p:cNvPicPr preferRelativeResize="0"/>
          <p:nvPr/>
        </p:nvPicPr>
        <p:blipFill>
          <a:blip r:embed="rId3">
            <a:alphaModFix amt="79000"/>
          </a:blip>
          <a:stretch>
            <a:fillRect/>
          </a:stretch>
        </p:blipFill>
        <p:spPr>
          <a:xfrm>
            <a:off x="-815000" y="3666425"/>
            <a:ext cx="2559050" cy="2727400"/>
          </a:xfrm>
          <a:prstGeom prst="rect">
            <a:avLst/>
          </a:prstGeom>
          <a:noFill/>
          <a:ln>
            <a:noFill/>
          </a:ln>
        </p:spPr>
      </p:pic>
      <p:pic>
        <p:nvPicPr>
          <p:cNvPr id="32" name="Google Shape;32;p5"/>
          <p:cNvPicPr preferRelativeResize="0"/>
          <p:nvPr/>
        </p:nvPicPr>
        <p:blipFill>
          <a:blip r:embed="rId4">
            <a:alphaModFix/>
          </a:blip>
          <a:stretch>
            <a:fillRect/>
          </a:stretch>
        </p:blipFill>
        <p:spPr>
          <a:xfrm>
            <a:off x="7202275" y="4022829"/>
            <a:ext cx="1697900" cy="1434100"/>
          </a:xfrm>
          <a:prstGeom prst="rect">
            <a:avLst/>
          </a:prstGeom>
          <a:noFill/>
          <a:ln>
            <a:noFill/>
          </a:ln>
        </p:spPr>
      </p:pic>
      <p:pic>
        <p:nvPicPr>
          <p:cNvPr id="33" name="Google Shape;33;p5"/>
          <p:cNvPicPr preferRelativeResize="0"/>
          <p:nvPr/>
        </p:nvPicPr>
        <p:blipFill>
          <a:blip r:embed="rId5">
            <a:alphaModFix/>
          </a:blip>
          <a:stretch>
            <a:fillRect/>
          </a:stretch>
        </p:blipFill>
        <p:spPr>
          <a:xfrm>
            <a:off x="101942" y="86124"/>
            <a:ext cx="1226315" cy="897750"/>
          </a:xfrm>
          <a:prstGeom prst="rect">
            <a:avLst/>
          </a:prstGeom>
          <a:noFill/>
          <a:ln>
            <a:noFill/>
          </a:ln>
        </p:spPr>
      </p:pic>
      <p:sp>
        <p:nvSpPr>
          <p:cNvPr id="34" name="Google Shape;34;p5"/>
          <p:cNvSpPr txBox="1"/>
          <p:nvPr>
            <p:ph idx="1" type="subTitle"/>
          </p:nvPr>
        </p:nvSpPr>
        <p:spPr>
          <a:xfrm>
            <a:off x="1290763" y="1624700"/>
            <a:ext cx="2907600" cy="518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500"/>
              <a:buFont typeface="Bebas Neue"/>
              <a:buNone/>
              <a:defRPr b="1" sz="2000">
                <a:solidFill>
                  <a:schemeClr val="dk2"/>
                </a:solidFill>
                <a:latin typeface="Gabriela"/>
                <a:ea typeface="Gabriela"/>
                <a:cs typeface="Gabriela"/>
                <a:sym typeface="Gabriela"/>
              </a:defRPr>
            </a:lvl1pPr>
            <a:lvl2pPr lvl="1"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35" name="Google Shape;35;p5"/>
          <p:cNvSpPr txBox="1"/>
          <p:nvPr>
            <p:ph idx="2" type="subTitle"/>
          </p:nvPr>
        </p:nvSpPr>
        <p:spPr>
          <a:xfrm>
            <a:off x="4945638" y="1624700"/>
            <a:ext cx="2907600" cy="51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500"/>
              <a:buFont typeface="Bebas Neue"/>
              <a:buNone/>
              <a:defRPr b="1" sz="2000">
                <a:solidFill>
                  <a:schemeClr val="dk2"/>
                </a:solidFill>
                <a:latin typeface="Gabriela"/>
                <a:ea typeface="Gabriela"/>
                <a:cs typeface="Gabriela"/>
                <a:sym typeface="Gabriela"/>
              </a:defRPr>
            </a:lvl1pPr>
            <a:lvl2pPr lvl="1"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p:txBody>
      </p:sp>
      <p:sp>
        <p:nvSpPr>
          <p:cNvPr id="36" name="Google Shape;36;p5"/>
          <p:cNvSpPr txBox="1"/>
          <p:nvPr>
            <p:ph idx="3" type="subTitle"/>
          </p:nvPr>
        </p:nvSpPr>
        <p:spPr>
          <a:xfrm>
            <a:off x="1290775" y="2142800"/>
            <a:ext cx="2907600" cy="1854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7" name="Google Shape;37;p5"/>
          <p:cNvSpPr txBox="1"/>
          <p:nvPr>
            <p:ph idx="4" type="subTitle"/>
          </p:nvPr>
        </p:nvSpPr>
        <p:spPr>
          <a:xfrm>
            <a:off x="4945650" y="2142800"/>
            <a:ext cx="2907600" cy="1854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38" name="Google Shape;3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pic>
        <p:nvPicPr>
          <p:cNvPr id="40" name="Google Shape;40;p6"/>
          <p:cNvPicPr preferRelativeResize="0"/>
          <p:nvPr/>
        </p:nvPicPr>
        <p:blipFill>
          <a:blip r:embed="rId2">
            <a:alphaModFix amt="70000"/>
          </a:blip>
          <a:stretch>
            <a:fillRect/>
          </a:stretch>
        </p:blipFill>
        <p:spPr>
          <a:xfrm>
            <a:off x="0" y="0"/>
            <a:ext cx="9144000" cy="5143495"/>
          </a:xfrm>
          <a:prstGeom prst="rect">
            <a:avLst/>
          </a:prstGeom>
          <a:noFill/>
          <a:ln>
            <a:noFill/>
          </a:ln>
        </p:spPr>
      </p:pic>
      <p:sp>
        <p:nvSpPr>
          <p:cNvPr id="41" name="Google Shape;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2" name="Google Shape;42;p6"/>
          <p:cNvPicPr preferRelativeResize="0"/>
          <p:nvPr/>
        </p:nvPicPr>
        <p:blipFill>
          <a:blip r:embed="rId3">
            <a:alphaModFix/>
          </a:blip>
          <a:stretch>
            <a:fillRect/>
          </a:stretch>
        </p:blipFill>
        <p:spPr>
          <a:xfrm flipH="1">
            <a:off x="7276067" y="4076971"/>
            <a:ext cx="2033408" cy="898525"/>
          </a:xfrm>
          <a:prstGeom prst="rect">
            <a:avLst/>
          </a:prstGeom>
          <a:noFill/>
          <a:ln>
            <a:noFill/>
          </a:ln>
        </p:spPr>
      </p:pic>
      <p:pic>
        <p:nvPicPr>
          <p:cNvPr id="43" name="Google Shape;43;p6"/>
          <p:cNvPicPr preferRelativeResize="0"/>
          <p:nvPr/>
        </p:nvPicPr>
        <p:blipFill>
          <a:blip r:embed="rId4">
            <a:alphaModFix/>
          </a:blip>
          <a:stretch>
            <a:fillRect/>
          </a:stretch>
        </p:blipFill>
        <p:spPr>
          <a:xfrm>
            <a:off x="-303225" y="-258402"/>
            <a:ext cx="1123650" cy="1057325"/>
          </a:xfrm>
          <a:prstGeom prst="rect">
            <a:avLst/>
          </a:prstGeom>
          <a:noFill/>
          <a:ln>
            <a:noFill/>
          </a:ln>
        </p:spPr>
      </p:pic>
      <p:pic>
        <p:nvPicPr>
          <p:cNvPr id="44" name="Google Shape;44;p6"/>
          <p:cNvPicPr preferRelativeResize="0"/>
          <p:nvPr/>
        </p:nvPicPr>
        <p:blipFill>
          <a:blip r:embed="rId5">
            <a:alphaModFix/>
          </a:blip>
          <a:stretch>
            <a:fillRect/>
          </a:stretch>
        </p:blipFill>
        <p:spPr>
          <a:xfrm>
            <a:off x="7894025" y="-258404"/>
            <a:ext cx="1547475" cy="913084"/>
          </a:xfrm>
          <a:prstGeom prst="rect">
            <a:avLst/>
          </a:prstGeom>
          <a:noFill/>
          <a:ln>
            <a:noFill/>
          </a:ln>
        </p:spPr>
      </p:pic>
      <p:pic>
        <p:nvPicPr>
          <p:cNvPr id="45" name="Google Shape;45;p6"/>
          <p:cNvPicPr preferRelativeResize="0"/>
          <p:nvPr/>
        </p:nvPicPr>
        <p:blipFill>
          <a:blip r:embed="rId6">
            <a:alphaModFix/>
          </a:blip>
          <a:stretch>
            <a:fillRect/>
          </a:stretch>
        </p:blipFill>
        <p:spPr>
          <a:xfrm rot="-1673081">
            <a:off x="-87356" y="3678245"/>
            <a:ext cx="1082012" cy="145356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pic>
        <p:nvPicPr>
          <p:cNvPr id="47" name="Google Shape;47;p7"/>
          <p:cNvPicPr preferRelativeResize="0"/>
          <p:nvPr/>
        </p:nvPicPr>
        <p:blipFill>
          <a:blip r:embed="rId2">
            <a:alphaModFix amt="66000"/>
          </a:blip>
          <a:stretch>
            <a:fillRect/>
          </a:stretch>
        </p:blipFill>
        <p:spPr>
          <a:xfrm>
            <a:off x="0" y="0"/>
            <a:ext cx="9144000" cy="5143500"/>
          </a:xfrm>
          <a:prstGeom prst="rect">
            <a:avLst/>
          </a:prstGeom>
          <a:noFill/>
          <a:ln>
            <a:noFill/>
          </a:ln>
        </p:spPr>
      </p:pic>
      <p:pic>
        <p:nvPicPr>
          <p:cNvPr id="48" name="Google Shape;48;p7"/>
          <p:cNvPicPr preferRelativeResize="0"/>
          <p:nvPr/>
        </p:nvPicPr>
        <p:blipFill>
          <a:blip r:embed="rId3">
            <a:alphaModFix/>
          </a:blip>
          <a:stretch>
            <a:fillRect/>
          </a:stretch>
        </p:blipFill>
        <p:spPr>
          <a:xfrm rot="5033076">
            <a:off x="-902121" y="-97490"/>
            <a:ext cx="2172538" cy="1920636"/>
          </a:xfrm>
          <a:prstGeom prst="rect">
            <a:avLst/>
          </a:prstGeom>
          <a:noFill/>
          <a:ln>
            <a:noFill/>
          </a:ln>
        </p:spPr>
      </p:pic>
      <p:pic>
        <p:nvPicPr>
          <p:cNvPr id="49" name="Google Shape;49;p7"/>
          <p:cNvPicPr preferRelativeResize="0"/>
          <p:nvPr/>
        </p:nvPicPr>
        <p:blipFill>
          <a:blip r:embed="rId4">
            <a:alphaModFix/>
          </a:blip>
          <a:stretch>
            <a:fillRect/>
          </a:stretch>
        </p:blipFill>
        <p:spPr>
          <a:xfrm rot="5400000">
            <a:off x="-348434" y="3782462"/>
            <a:ext cx="1653500" cy="1272575"/>
          </a:xfrm>
          <a:prstGeom prst="rect">
            <a:avLst/>
          </a:prstGeom>
          <a:noFill/>
          <a:ln>
            <a:noFill/>
          </a:ln>
        </p:spPr>
      </p:pic>
      <p:pic>
        <p:nvPicPr>
          <p:cNvPr id="50" name="Google Shape;50;p7"/>
          <p:cNvPicPr preferRelativeResize="0"/>
          <p:nvPr/>
        </p:nvPicPr>
        <p:blipFill>
          <a:blip r:embed="rId5">
            <a:alphaModFix/>
          </a:blip>
          <a:stretch>
            <a:fillRect/>
          </a:stretch>
        </p:blipFill>
        <p:spPr>
          <a:xfrm rot="-9421320">
            <a:off x="7476688" y="4202930"/>
            <a:ext cx="2109824" cy="932266"/>
          </a:xfrm>
          <a:prstGeom prst="rect">
            <a:avLst/>
          </a:prstGeom>
          <a:noFill/>
          <a:ln>
            <a:noFill/>
          </a:ln>
        </p:spPr>
      </p:pic>
      <p:pic>
        <p:nvPicPr>
          <p:cNvPr id="51" name="Google Shape;51;p7"/>
          <p:cNvPicPr preferRelativeResize="0"/>
          <p:nvPr/>
        </p:nvPicPr>
        <p:blipFill>
          <a:blip r:embed="rId6">
            <a:alphaModFix/>
          </a:blip>
          <a:stretch>
            <a:fillRect/>
          </a:stretch>
        </p:blipFill>
        <p:spPr>
          <a:xfrm rot="-4798026">
            <a:off x="8077375" y="-542375"/>
            <a:ext cx="1338351" cy="1668825"/>
          </a:xfrm>
          <a:prstGeom prst="rect">
            <a:avLst/>
          </a:prstGeom>
          <a:noFill/>
          <a:ln>
            <a:noFill/>
          </a:ln>
        </p:spPr>
      </p:pic>
      <p:pic>
        <p:nvPicPr>
          <p:cNvPr id="52" name="Google Shape;52;p7"/>
          <p:cNvPicPr preferRelativeResize="0"/>
          <p:nvPr/>
        </p:nvPicPr>
        <p:blipFill>
          <a:blip r:embed="rId7">
            <a:alphaModFix/>
          </a:blip>
          <a:stretch>
            <a:fillRect/>
          </a:stretch>
        </p:blipFill>
        <p:spPr>
          <a:xfrm>
            <a:off x="7643648" y="228600"/>
            <a:ext cx="992950" cy="822725"/>
          </a:xfrm>
          <a:prstGeom prst="rect">
            <a:avLst/>
          </a:prstGeom>
          <a:noFill/>
          <a:ln>
            <a:noFill/>
          </a:ln>
        </p:spPr>
      </p:pic>
      <p:sp>
        <p:nvSpPr>
          <p:cNvPr id="53" name="Google Shape;53;p7"/>
          <p:cNvSpPr txBox="1"/>
          <p:nvPr>
            <p:ph type="title"/>
          </p:nvPr>
        </p:nvSpPr>
        <p:spPr>
          <a:xfrm>
            <a:off x="3803950" y="1314725"/>
            <a:ext cx="4625100" cy="645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7"/>
          <p:cNvSpPr txBox="1"/>
          <p:nvPr>
            <p:ph idx="1" type="body"/>
          </p:nvPr>
        </p:nvSpPr>
        <p:spPr>
          <a:xfrm>
            <a:off x="3803950" y="1884475"/>
            <a:ext cx="4625100" cy="1944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pic>
        <p:nvPicPr>
          <p:cNvPr id="56" name="Google Shape;56;p8"/>
          <p:cNvPicPr preferRelativeResize="0"/>
          <p:nvPr/>
        </p:nvPicPr>
        <p:blipFill>
          <a:blip r:embed="rId2">
            <a:alphaModFix amt="80000"/>
          </a:blip>
          <a:stretch>
            <a:fillRect/>
          </a:stretch>
        </p:blipFill>
        <p:spPr>
          <a:xfrm>
            <a:off x="5" y="0"/>
            <a:ext cx="9143981" cy="5143500"/>
          </a:xfrm>
          <a:prstGeom prst="rect">
            <a:avLst/>
          </a:prstGeom>
          <a:noFill/>
          <a:ln>
            <a:noFill/>
          </a:ln>
        </p:spPr>
      </p:pic>
      <p:pic>
        <p:nvPicPr>
          <p:cNvPr id="57" name="Google Shape;57;p8"/>
          <p:cNvPicPr preferRelativeResize="0"/>
          <p:nvPr/>
        </p:nvPicPr>
        <p:blipFill rotWithShape="1">
          <a:blip r:embed="rId3">
            <a:alphaModFix amt="78000"/>
          </a:blip>
          <a:srcRect b="0" l="3375" r="3384" t="0"/>
          <a:stretch/>
        </p:blipFill>
        <p:spPr>
          <a:xfrm>
            <a:off x="0" y="40450"/>
            <a:ext cx="3576850" cy="5062600"/>
          </a:xfrm>
          <a:prstGeom prst="rect">
            <a:avLst/>
          </a:prstGeom>
          <a:noFill/>
          <a:ln>
            <a:noFill/>
          </a:ln>
        </p:spPr>
      </p:pic>
      <p:pic>
        <p:nvPicPr>
          <p:cNvPr id="58" name="Google Shape;58;p8"/>
          <p:cNvPicPr preferRelativeResize="0"/>
          <p:nvPr/>
        </p:nvPicPr>
        <p:blipFill>
          <a:blip r:embed="rId4">
            <a:alphaModFix/>
          </a:blip>
          <a:stretch>
            <a:fillRect/>
          </a:stretch>
        </p:blipFill>
        <p:spPr>
          <a:xfrm>
            <a:off x="6177248" y="235388"/>
            <a:ext cx="992950" cy="822725"/>
          </a:xfrm>
          <a:prstGeom prst="rect">
            <a:avLst/>
          </a:prstGeom>
          <a:noFill/>
          <a:ln>
            <a:noFill/>
          </a:ln>
        </p:spPr>
      </p:pic>
      <p:pic>
        <p:nvPicPr>
          <p:cNvPr id="59" name="Google Shape;59;p8"/>
          <p:cNvPicPr preferRelativeResize="0"/>
          <p:nvPr/>
        </p:nvPicPr>
        <p:blipFill rotWithShape="1">
          <a:blip r:embed="rId5">
            <a:alphaModFix amt="78000"/>
          </a:blip>
          <a:srcRect b="0" l="69" r="69" t="0"/>
          <a:stretch/>
        </p:blipFill>
        <p:spPr>
          <a:xfrm>
            <a:off x="6010413" y="1336025"/>
            <a:ext cx="3634374" cy="4491925"/>
          </a:xfrm>
          <a:prstGeom prst="rect">
            <a:avLst/>
          </a:prstGeom>
          <a:noFill/>
          <a:ln>
            <a:noFill/>
          </a:ln>
        </p:spPr>
      </p:pic>
      <p:sp>
        <p:nvSpPr>
          <p:cNvPr id="60" name="Google Shape;60;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8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pic>
        <p:nvPicPr>
          <p:cNvPr id="62" name="Google Shape;62;p9"/>
          <p:cNvPicPr preferRelativeResize="0"/>
          <p:nvPr/>
        </p:nvPicPr>
        <p:blipFill>
          <a:blip r:embed="rId2">
            <a:alphaModFix amt="80000"/>
          </a:blip>
          <a:stretch>
            <a:fillRect/>
          </a:stretch>
        </p:blipFill>
        <p:spPr>
          <a:xfrm>
            <a:off x="5" y="0"/>
            <a:ext cx="9143981" cy="5143500"/>
          </a:xfrm>
          <a:prstGeom prst="rect">
            <a:avLst/>
          </a:prstGeom>
          <a:noFill/>
          <a:ln>
            <a:noFill/>
          </a:ln>
        </p:spPr>
      </p:pic>
      <p:sp>
        <p:nvSpPr>
          <p:cNvPr id="63" name="Google Shape;63;p9"/>
          <p:cNvSpPr txBox="1"/>
          <p:nvPr>
            <p:ph type="title"/>
          </p:nvPr>
        </p:nvSpPr>
        <p:spPr>
          <a:xfrm>
            <a:off x="948600" y="1477500"/>
            <a:ext cx="3811500" cy="723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948600" y="2187901"/>
            <a:ext cx="3811500" cy="14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65" name="Google Shape;65;p9"/>
          <p:cNvPicPr preferRelativeResize="0"/>
          <p:nvPr/>
        </p:nvPicPr>
        <p:blipFill>
          <a:blip r:embed="rId3">
            <a:alphaModFix/>
          </a:blip>
          <a:stretch>
            <a:fillRect/>
          </a:stretch>
        </p:blipFill>
        <p:spPr>
          <a:xfrm>
            <a:off x="0" y="3927727"/>
            <a:ext cx="1513300" cy="1337835"/>
          </a:xfrm>
          <a:prstGeom prst="rect">
            <a:avLst/>
          </a:prstGeom>
          <a:noFill/>
          <a:ln>
            <a:noFill/>
          </a:ln>
        </p:spPr>
      </p:pic>
      <p:pic>
        <p:nvPicPr>
          <p:cNvPr id="66" name="Google Shape;66;p9"/>
          <p:cNvPicPr preferRelativeResize="0"/>
          <p:nvPr/>
        </p:nvPicPr>
        <p:blipFill>
          <a:blip r:embed="rId4">
            <a:alphaModFix/>
          </a:blip>
          <a:stretch>
            <a:fillRect/>
          </a:stretch>
        </p:blipFill>
        <p:spPr>
          <a:xfrm rot="3843270">
            <a:off x="-456316" y="-230180"/>
            <a:ext cx="1438357" cy="179353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0"/>
          <p:cNvSpPr txBox="1"/>
          <p:nvPr>
            <p:ph type="title"/>
          </p:nvPr>
        </p:nvSpPr>
        <p:spPr>
          <a:xfrm>
            <a:off x="720000" y="549169"/>
            <a:ext cx="7704000" cy="572700"/>
          </a:xfrm>
          <a:prstGeom prst="rect">
            <a:avLst/>
          </a:prstGeom>
          <a:noFill/>
          <a:effectLst>
            <a:outerShdw rotWithShape="0" algn="bl" dir="8400000" dist="57150">
              <a:schemeClr val="lt1">
                <a:alpha val="67000"/>
              </a:schemeClr>
            </a:outerShdw>
          </a:effectLst>
        </p:spPr>
        <p:txBody>
          <a:bodyPr anchorCtr="0" anchor="t" bIns="91425" lIns="91425" spcFirstLastPara="1" rIns="91425" wrap="square" tIns="91425">
            <a:noAutofit/>
          </a:bodyPr>
          <a:lstStyle>
            <a:lvl1pPr lvl="0" rtl="0" algn="ctr">
              <a:spcBef>
                <a:spcPts val="0"/>
              </a:spcBef>
              <a:spcAft>
                <a:spcPts val="0"/>
              </a:spcAft>
              <a:buSzPts val="3000"/>
              <a:buNone/>
              <a:defRPr sz="2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pic>
        <p:nvPicPr>
          <p:cNvPr id="69" name="Google Shape;69;p10"/>
          <p:cNvPicPr preferRelativeResize="0"/>
          <p:nvPr/>
        </p:nvPicPr>
        <p:blipFill>
          <a:blip r:embed="rId2">
            <a:alphaModFix/>
          </a:blip>
          <a:stretch>
            <a:fillRect/>
          </a:stretch>
        </p:blipFill>
        <p:spPr>
          <a:xfrm rot="10800000">
            <a:off x="6566350" y="3911926"/>
            <a:ext cx="2464825" cy="1089100"/>
          </a:xfrm>
          <a:prstGeom prst="rect">
            <a:avLst/>
          </a:prstGeom>
          <a:noFill/>
          <a:ln>
            <a:noFill/>
          </a:ln>
        </p:spPr>
      </p:pic>
      <p:pic>
        <p:nvPicPr>
          <p:cNvPr id="70" name="Google Shape;70;p10"/>
          <p:cNvPicPr preferRelativeResize="0"/>
          <p:nvPr/>
        </p:nvPicPr>
        <p:blipFill>
          <a:blip r:embed="rId3">
            <a:alphaModFix/>
          </a:blip>
          <a:stretch>
            <a:fillRect/>
          </a:stretch>
        </p:blipFill>
        <p:spPr>
          <a:xfrm flipH="1" rot="1673081">
            <a:off x="455344" y="3703820"/>
            <a:ext cx="1082012" cy="145356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a:effectLst>
            <a:outerShdw rotWithShape="0" algn="bl" dir="8400000" dist="57150">
              <a:schemeClr val="lt1">
                <a:alpha val="43000"/>
              </a:schemeClr>
            </a:outerShdw>
          </a:effectLst>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Gabriela"/>
              <a:buNone/>
              <a:defRPr b="1" sz="3000">
                <a:solidFill>
                  <a:schemeClr val="dk1"/>
                </a:solidFill>
                <a:latin typeface="Gabriela"/>
                <a:ea typeface="Gabriela"/>
                <a:cs typeface="Gabriela"/>
                <a:sym typeface="Gabriela"/>
              </a:defRPr>
            </a:lvl1pPr>
            <a:lvl2pPr lvl="1" rtl="0" algn="ctr">
              <a:spcBef>
                <a:spcPts val="0"/>
              </a:spcBef>
              <a:spcAft>
                <a:spcPts val="0"/>
              </a:spcAft>
              <a:buClr>
                <a:schemeClr val="dk1"/>
              </a:buClr>
              <a:buSzPts val="3000"/>
              <a:buFont typeface="Gabriela"/>
              <a:buNone/>
              <a:defRPr b="1" sz="3000">
                <a:solidFill>
                  <a:schemeClr val="dk1"/>
                </a:solidFill>
                <a:latin typeface="Gabriela"/>
                <a:ea typeface="Gabriela"/>
                <a:cs typeface="Gabriela"/>
                <a:sym typeface="Gabriela"/>
              </a:defRPr>
            </a:lvl2pPr>
            <a:lvl3pPr lvl="2" rtl="0" algn="ctr">
              <a:spcBef>
                <a:spcPts val="0"/>
              </a:spcBef>
              <a:spcAft>
                <a:spcPts val="0"/>
              </a:spcAft>
              <a:buClr>
                <a:schemeClr val="dk1"/>
              </a:buClr>
              <a:buSzPts val="3000"/>
              <a:buFont typeface="Gabriela"/>
              <a:buNone/>
              <a:defRPr b="1" sz="3000">
                <a:solidFill>
                  <a:schemeClr val="dk1"/>
                </a:solidFill>
                <a:latin typeface="Gabriela"/>
                <a:ea typeface="Gabriela"/>
                <a:cs typeface="Gabriela"/>
                <a:sym typeface="Gabriela"/>
              </a:defRPr>
            </a:lvl3pPr>
            <a:lvl4pPr lvl="3" rtl="0" algn="ctr">
              <a:spcBef>
                <a:spcPts val="0"/>
              </a:spcBef>
              <a:spcAft>
                <a:spcPts val="0"/>
              </a:spcAft>
              <a:buClr>
                <a:schemeClr val="dk1"/>
              </a:buClr>
              <a:buSzPts val="3000"/>
              <a:buFont typeface="Gabriela"/>
              <a:buNone/>
              <a:defRPr b="1" sz="3000">
                <a:solidFill>
                  <a:schemeClr val="dk1"/>
                </a:solidFill>
                <a:latin typeface="Gabriela"/>
                <a:ea typeface="Gabriela"/>
                <a:cs typeface="Gabriela"/>
                <a:sym typeface="Gabriela"/>
              </a:defRPr>
            </a:lvl4pPr>
            <a:lvl5pPr lvl="4" rtl="0" algn="ctr">
              <a:spcBef>
                <a:spcPts val="0"/>
              </a:spcBef>
              <a:spcAft>
                <a:spcPts val="0"/>
              </a:spcAft>
              <a:buClr>
                <a:schemeClr val="dk1"/>
              </a:buClr>
              <a:buSzPts val="3000"/>
              <a:buFont typeface="Gabriela"/>
              <a:buNone/>
              <a:defRPr b="1" sz="3000">
                <a:solidFill>
                  <a:schemeClr val="dk1"/>
                </a:solidFill>
                <a:latin typeface="Gabriela"/>
                <a:ea typeface="Gabriela"/>
                <a:cs typeface="Gabriela"/>
                <a:sym typeface="Gabriela"/>
              </a:defRPr>
            </a:lvl5pPr>
            <a:lvl6pPr lvl="5" rtl="0" algn="ctr">
              <a:spcBef>
                <a:spcPts val="0"/>
              </a:spcBef>
              <a:spcAft>
                <a:spcPts val="0"/>
              </a:spcAft>
              <a:buClr>
                <a:schemeClr val="dk1"/>
              </a:buClr>
              <a:buSzPts val="3000"/>
              <a:buFont typeface="Gabriela"/>
              <a:buNone/>
              <a:defRPr b="1" sz="3000">
                <a:solidFill>
                  <a:schemeClr val="dk1"/>
                </a:solidFill>
                <a:latin typeface="Gabriela"/>
                <a:ea typeface="Gabriela"/>
                <a:cs typeface="Gabriela"/>
                <a:sym typeface="Gabriela"/>
              </a:defRPr>
            </a:lvl6pPr>
            <a:lvl7pPr lvl="6" rtl="0" algn="ctr">
              <a:spcBef>
                <a:spcPts val="0"/>
              </a:spcBef>
              <a:spcAft>
                <a:spcPts val="0"/>
              </a:spcAft>
              <a:buClr>
                <a:schemeClr val="dk1"/>
              </a:buClr>
              <a:buSzPts val="3000"/>
              <a:buFont typeface="Gabriela"/>
              <a:buNone/>
              <a:defRPr b="1" sz="3000">
                <a:solidFill>
                  <a:schemeClr val="dk1"/>
                </a:solidFill>
                <a:latin typeface="Gabriela"/>
                <a:ea typeface="Gabriela"/>
                <a:cs typeface="Gabriela"/>
                <a:sym typeface="Gabriela"/>
              </a:defRPr>
            </a:lvl7pPr>
            <a:lvl8pPr lvl="7" rtl="0" algn="ctr">
              <a:spcBef>
                <a:spcPts val="0"/>
              </a:spcBef>
              <a:spcAft>
                <a:spcPts val="0"/>
              </a:spcAft>
              <a:buClr>
                <a:schemeClr val="dk1"/>
              </a:buClr>
              <a:buSzPts val="3000"/>
              <a:buFont typeface="Gabriela"/>
              <a:buNone/>
              <a:defRPr b="1" sz="3000">
                <a:solidFill>
                  <a:schemeClr val="dk1"/>
                </a:solidFill>
                <a:latin typeface="Gabriela"/>
                <a:ea typeface="Gabriela"/>
                <a:cs typeface="Gabriela"/>
                <a:sym typeface="Gabriela"/>
              </a:defRPr>
            </a:lvl8pPr>
            <a:lvl9pPr lvl="8" rtl="0" algn="ctr">
              <a:spcBef>
                <a:spcPts val="0"/>
              </a:spcBef>
              <a:spcAft>
                <a:spcPts val="0"/>
              </a:spcAft>
              <a:buClr>
                <a:schemeClr val="dk1"/>
              </a:buClr>
              <a:buSzPts val="3000"/>
              <a:buFont typeface="Gabriela"/>
              <a:buNone/>
              <a:defRPr b="1" sz="3000">
                <a:solidFill>
                  <a:schemeClr val="dk1"/>
                </a:solidFill>
                <a:latin typeface="Gabriela"/>
                <a:ea typeface="Gabriela"/>
                <a:cs typeface="Gabriela"/>
                <a:sym typeface="Gabriel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1pPr>
            <a:lvl2pPr indent="-317500" lvl="1" marL="9144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2pPr>
            <a:lvl3pPr indent="-317500" lvl="2" marL="13716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3pPr>
            <a:lvl4pPr indent="-317500" lvl="3" marL="18288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4pPr>
            <a:lvl5pPr indent="-317500" lvl="4" marL="22860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5pPr>
            <a:lvl6pPr indent="-317500" lvl="5" marL="27432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6pPr>
            <a:lvl7pPr indent="-317500" lvl="6" marL="32004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7pPr>
            <a:lvl8pPr indent="-317500" lvl="7" marL="36576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8pPr>
            <a:lvl9pPr indent="-317500" lvl="8" marL="4114800">
              <a:lnSpc>
                <a:spcPct val="100000"/>
              </a:lnSpc>
              <a:spcBef>
                <a:spcPts val="0"/>
              </a:spcBef>
              <a:spcAft>
                <a:spcPts val="0"/>
              </a:spcAft>
              <a:buClr>
                <a:schemeClr val="dk1"/>
              </a:buClr>
              <a:buSzPts val="1400"/>
              <a:buFont typeface="Manrope"/>
              <a:buChar char="■"/>
              <a:defRPr>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63" name="Shape 263"/>
        <p:cNvGrpSpPr/>
        <p:nvPr/>
      </p:nvGrpSpPr>
      <p:grpSpPr>
        <a:xfrm>
          <a:off x="0" y="0"/>
          <a:ext cx="0" cy="0"/>
          <a:chOff x="0" y="0"/>
          <a:chExt cx="0" cy="0"/>
        </a:xfrm>
      </p:grpSpPr>
      <p:sp>
        <p:nvSpPr>
          <p:cNvPr id="264" name="Google Shape;264;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65" name="Google Shape;265;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LSf-BbeWGZkHRiVyYE7F6GiY_3agmMR3wfxHz6ZfpM/copy#gid=1364826426" TargetMode="External"/><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9.jpg"/><Relationship Id="rId4" Type="http://schemas.openxmlformats.org/officeDocument/2006/relationships/image" Target="../media/image3.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google.com/spreadsheets/d/1gLSf-BbeWGZkHRiVyYE7F6GiY_3agmMR3wfxHz6ZfpM/copy#gid=732744983" TargetMode="External"/><Relationship Id="rId4" Type="http://schemas.openxmlformats.org/officeDocument/2006/relationships/image" Target="../media/image49.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2.png"/><Relationship Id="rId7" Type="http://schemas.openxmlformats.org/officeDocument/2006/relationships/image" Target="../media/image5.pn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4.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LSf-BbeWGZkHRiVyYE7F6GiY_3agmMR3wfxHz6ZfpM/copy#gid=136818583" TargetMode="External"/><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58.jpg"/><Relationship Id="rId4" Type="http://schemas.openxmlformats.org/officeDocument/2006/relationships/image" Target="../media/image61.jp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52.jpg"/><Relationship Id="rId5"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hyperlink" Target="https://www.freepik.com/free-vector/cartoon-christmas-party-background_20781210.htm/?utm_source=slidesgo_template&amp;utm_medium=referral-link&amp;utm_campaign=sg_resources&amp;utm_content=freepik" TargetMode="External"/><Relationship Id="rId4" Type="http://schemas.openxmlformats.org/officeDocument/2006/relationships/hyperlink" Target="https://www.freepik.com/free-vector/cartoon-christmas-drinks-collection_20781209.htm/?utm_source=slidesgo_template&amp;utm_medium=referral-link&amp;utm_campaign=sg_resources&amp;utm_content=freepik" TargetMode="External"/><Relationship Id="rId9"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4.png"/><Relationship Id="rId8" Type="http://schemas.openxmlformats.org/officeDocument/2006/relationships/image" Target="../media/image50.png"/><Relationship Id="rId10"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freepik.com/free-photo/close-up-smiley-woman-bar-with-drink_18953126.htm/?utm_source=slidesgo_template&amp;utm_medium=referral-link&amp;utm_campaign=sg_resources&amp;utm_content=freepik" TargetMode="External"/><Relationship Id="rId4" Type="http://schemas.openxmlformats.org/officeDocument/2006/relationships/hyperlink" Target="https://www.freepik.com/free-photo/male-bartender-making-cocktail-with-shaker_18155343.htm/?utm_source=slidesgo_template&amp;utm_medium=referral-link&amp;utm_campaign=sg_resources&amp;utm_content=freepik" TargetMode="External"/><Relationship Id="rId9" Type="http://schemas.openxmlformats.org/officeDocument/2006/relationships/hyperlink" Target="https://www.freepik.com/free-vector/cartoon-christmas-drinks-background_20768236.htm/?utm_source=slidesgo_template&amp;utm_medium=referral-link&amp;utm_campaign=sg_resources&amp;utm_content=freepik" TargetMode="External"/><Relationship Id="rId5" Type="http://schemas.openxmlformats.org/officeDocument/2006/relationships/hyperlink" Target="https://www.freepik.com/free-photo/medium-shot-smiley-man-with-confetti_15365803.htm/?utm_source=slidesgo_template&amp;utm_medium=referral-link&amp;utm_campaign=sg_resources&amp;utm_content=freepik" TargetMode="External"/><Relationship Id="rId6" Type="http://schemas.openxmlformats.org/officeDocument/2006/relationships/hyperlink" Target="https://www.freepik.com/free-photo/craft-beer-concept-with-hipster-couple_4175706.htm/?utm_source=slidesgo_template&amp;utm_medium=referral-link&amp;utm_campaign=sg_resources&amp;utm_content=freepik" TargetMode="External"/><Relationship Id="rId7" Type="http://schemas.openxmlformats.org/officeDocument/2006/relationships/hyperlink" Target="https://www.freepik.com/free-vector/cartoon-christmas-party-background_20781210.htm/?utm_source=slidesgo_template&amp;utm_medium=referral-link&amp;utm_campaign=sg_resources&amp;utm_content=freepik" TargetMode="External"/><Relationship Id="rId8" Type="http://schemas.openxmlformats.org/officeDocument/2006/relationships/hyperlink" Target="https://www.freepik.com/free-vector/cartoon-christmas-menu-template_20781211.htm/?utm_source=slidesgo_template&amp;utm_medium=referral-link&amp;utm_campaign=sg_resources&amp;utm_content=freepik" TargetMode="External"/><Relationship Id="rId11" Type="http://schemas.openxmlformats.org/officeDocument/2006/relationships/hyperlink" Target="https://www.flaticon.com/packs/cocktail/?utm_source=slidesgo_template&amp;utm_medium=referral-link&amp;utm_campaign=sg_resources&amp;utm_content=flaticon" TargetMode="External"/><Relationship Id="rId10" Type="http://schemas.openxmlformats.org/officeDocument/2006/relationships/hyperlink" Target="https://www.freepik.com/free-vector/cartoon-christmas-drinks-collection_20781209.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 Id="rId3" Type="http://schemas.openxmlformats.org/officeDocument/2006/relationships/hyperlink" Target="https://fonts.google.com/specimen/Gabriela" TargetMode="External"/><Relationship Id="rId4" Type="http://schemas.openxmlformats.org/officeDocument/2006/relationships/hyperlink" Target="https://fonts.google.com/specimen/Manrop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5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3.png"/><Relationship Id="rId14" Type="http://schemas.openxmlformats.org/officeDocument/2006/relationships/image" Target="../media/image53.png"/><Relationship Id="rId17" Type="http://schemas.openxmlformats.org/officeDocument/2006/relationships/image" Target="../media/image60.png"/><Relationship Id="rId16" Type="http://schemas.openxmlformats.org/officeDocument/2006/relationships/image" Target="../media/image5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8.png"/><Relationship Id="rId7"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6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3"/>
          <p:cNvPicPr preferRelativeResize="0"/>
          <p:nvPr/>
        </p:nvPicPr>
        <p:blipFill>
          <a:blip r:embed="rId3">
            <a:alphaModFix/>
          </a:blip>
          <a:stretch>
            <a:fillRect/>
          </a:stretch>
        </p:blipFill>
        <p:spPr>
          <a:xfrm flipH="1" rot="1673081">
            <a:off x="7351144" y="62295"/>
            <a:ext cx="1082012" cy="1453561"/>
          </a:xfrm>
          <a:prstGeom prst="rect">
            <a:avLst/>
          </a:prstGeom>
          <a:noFill/>
          <a:ln>
            <a:noFill/>
          </a:ln>
        </p:spPr>
      </p:pic>
      <p:pic>
        <p:nvPicPr>
          <p:cNvPr id="274" name="Google Shape;274;p33"/>
          <p:cNvPicPr preferRelativeResize="0"/>
          <p:nvPr/>
        </p:nvPicPr>
        <p:blipFill rotWithShape="1">
          <a:blip r:embed="rId4">
            <a:alphaModFix/>
          </a:blip>
          <a:srcRect b="0" l="298" r="298" t="0"/>
          <a:stretch/>
        </p:blipFill>
        <p:spPr>
          <a:xfrm>
            <a:off x="433396" y="463975"/>
            <a:ext cx="2136950" cy="944250"/>
          </a:xfrm>
          <a:prstGeom prst="rect">
            <a:avLst/>
          </a:prstGeom>
          <a:noFill/>
          <a:ln>
            <a:noFill/>
          </a:ln>
        </p:spPr>
      </p:pic>
      <p:pic>
        <p:nvPicPr>
          <p:cNvPr id="275" name="Google Shape;275;p33"/>
          <p:cNvPicPr preferRelativeResize="0"/>
          <p:nvPr/>
        </p:nvPicPr>
        <p:blipFill>
          <a:blip r:embed="rId5">
            <a:alphaModFix/>
          </a:blip>
          <a:stretch>
            <a:fillRect/>
          </a:stretch>
        </p:blipFill>
        <p:spPr>
          <a:xfrm>
            <a:off x="509775" y="1820750"/>
            <a:ext cx="1797375" cy="3086324"/>
          </a:xfrm>
          <a:prstGeom prst="rect">
            <a:avLst/>
          </a:prstGeom>
          <a:noFill/>
          <a:ln>
            <a:noFill/>
          </a:ln>
        </p:spPr>
      </p:pic>
      <p:pic>
        <p:nvPicPr>
          <p:cNvPr id="276" name="Google Shape;276;p33"/>
          <p:cNvPicPr preferRelativeResize="0"/>
          <p:nvPr/>
        </p:nvPicPr>
        <p:blipFill>
          <a:blip r:embed="rId6">
            <a:alphaModFix/>
          </a:blip>
          <a:stretch>
            <a:fillRect/>
          </a:stretch>
        </p:blipFill>
        <p:spPr>
          <a:xfrm>
            <a:off x="7109976" y="684524"/>
            <a:ext cx="1673800" cy="3865009"/>
          </a:xfrm>
          <a:prstGeom prst="rect">
            <a:avLst/>
          </a:prstGeom>
          <a:noFill/>
          <a:ln>
            <a:noFill/>
          </a:ln>
        </p:spPr>
      </p:pic>
      <p:pic>
        <p:nvPicPr>
          <p:cNvPr id="277" name="Google Shape;277;p33"/>
          <p:cNvPicPr preferRelativeResize="0"/>
          <p:nvPr/>
        </p:nvPicPr>
        <p:blipFill rotWithShape="1">
          <a:blip r:embed="rId7">
            <a:alphaModFix/>
          </a:blip>
          <a:srcRect b="0" l="367" r="357" t="0"/>
          <a:stretch/>
        </p:blipFill>
        <p:spPr>
          <a:xfrm>
            <a:off x="6240223" y="524738"/>
            <a:ext cx="992950" cy="822725"/>
          </a:xfrm>
          <a:prstGeom prst="rect">
            <a:avLst/>
          </a:prstGeom>
          <a:noFill/>
          <a:ln>
            <a:noFill/>
          </a:ln>
        </p:spPr>
      </p:pic>
      <p:sp>
        <p:nvSpPr>
          <p:cNvPr id="278" name="Google Shape;278;p33"/>
          <p:cNvSpPr txBox="1"/>
          <p:nvPr>
            <p:ph type="ctrTitle"/>
          </p:nvPr>
        </p:nvSpPr>
        <p:spPr>
          <a:xfrm>
            <a:off x="1637750" y="1309781"/>
            <a:ext cx="5804400" cy="1875900"/>
          </a:xfrm>
          <a:prstGeom prst="rect">
            <a:avLst/>
          </a:prstGeom>
        </p:spPr>
        <p:txBody>
          <a:bodyPr anchorCtr="0" anchor="b" bIns="91425" lIns="91425" spcFirstLastPara="1" rIns="91425" wrap="square" tIns="91425">
            <a:noAutofit/>
          </a:bodyPr>
          <a:lstStyle/>
          <a:p>
            <a:pPr indent="0" lvl="0" marL="0" rtl="0" algn="ctr">
              <a:lnSpc>
                <a:spcPct val="80000"/>
              </a:lnSpc>
              <a:spcBef>
                <a:spcPts val="0"/>
              </a:spcBef>
              <a:spcAft>
                <a:spcPts val="0"/>
              </a:spcAft>
              <a:buNone/>
            </a:pPr>
            <a:r>
              <a:rPr lang="en" sz="6000"/>
              <a:t>CHRISTMAS</a:t>
            </a:r>
            <a:r>
              <a:rPr lang="en" sz="4100"/>
              <a:t> </a:t>
            </a:r>
            <a:r>
              <a:rPr b="1" lang="en" sz="4200">
                <a:latin typeface="Gabriela"/>
                <a:ea typeface="Gabriela"/>
                <a:cs typeface="Gabriela"/>
                <a:sym typeface="Gabriela"/>
              </a:rPr>
              <a:t>COCKTAIL PARTY</a:t>
            </a:r>
            <a:endParaRPr b="1" sz="4200">
              <a:latin typeface="Gabriela"/>
              <a:ea typeface="Gabriela"/>
              <a:cs typeface="Gabriela"/>
              <a:sym typeface="Gabriela"/>
            </a:endParaRPr>
          </a:p>
          <a:p>
            <a:pPr indent="0" lvl="0" marL="0" rtl="0" algn="ctr">
              <a:lnSpc>
                <a:spcPct val="100000"/>
              </a:lnSpc>
              <a:spcBef>
                <a:spcPts val="0"/>
              </a:spcBef>
              <a:spcAft>
                <a:spcPts val="0"/>
              </a:spcAft>
              <a:buNone/>
            </a:pPr>
            <a:r>
              <a:rPr b="1" lang="en" sz="2500">
                <a:latin typeface="Gabriela"/>
                <a:ea typeface="Gabriela"/>
                <a:cs typeface="Gabriela"/>
                <a:sym typeface="Gabriela"/>
              </a:rPr>
              <a:t>MK CAMPAIGN</a:t>
            </a:r>
            <a:endParaRPr b="1" sz="2500">
              <a:latin typeface="Gabriela"/>
              <a:ea typeface="Gabriela"/>
              <a:cs typeface="Gabriela"/>
              <a:sym typeface="Gabriela"/>
            </a:endParaRPr>
          </a:p>
        </p:txBody>
      </p:sp>
      <p:sp>
        <p:nvSpPr>
          <p:cNvPr id="279" name="Google Shape;279;p33"/>
          <p:cNvSpPr txBox="1"/>
          <p:nvPr>
            <p:ph idx="1" type="subTitle"/>
          </p:nvPr>
        </p:nvSpPr>
        <p:spPr>
          <a:xfrm>
            <a:off x="1669800" y="3424219"/>
            <a:ext cx="58044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2"/>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pic>
        <p:nvPicPr>
          <p:cNvPr id="440" name="Google Shape;440;p42"/>
          <p:cNvPicPr preferRelativeResize="0"/>
          <p:nvPr/>
        </p:nvPicPr>
        <p:blipFill>
          <a:blip r:embed="rId3">
            <a:alphaModFix/>
          </a:blip>
          <a:stretch>
            <a:fillRect/>
          </a:stretch>
        </p:blipFill>
        <p:spPr>
          <a:xfrm rot="-5799433">
            <a:off x="7380218" y="14763"/>
            <a:ext cx="1082012" cy="1714774"/>
          </a:xfrm>
          <a:prstGeom prst="rect">
            <a:avLst/>
          </a:prstGeom>
          <a:noFill/>
          <a:ln>
            <a:noFill/>
          </a:ln>
        </p:spPr>
      </p:pic>
      <p:pic>
        <p:nvPicPr>
          <p:cNvPr id="441" name="Google Shape;441;p42"/>
          <p:cNvPicPr preferRelativeResize="0"/>
          <p:nvPr/>
        </p:nvPicPr>
        <p:blipFill>
          <a:blip r:embed="rId4">
            <a:alphaModFix/>
          </a:blip>
          <a:stretch>
            <a:fillRect/>
          </a:stretch>
        </p:blipFill>
        <p:spPr>
          <a:xfrm>
            <a:off x="280996" y="311575"/>
            <a:ext cx="2136950" cy="944250"/>
          </a:xfrm>
          <a:prstGeom prst="rect">
            <a:avLst/>
          </a:prstGeom>
          <a:noFill/>
          <a:ln>
            <a:noFill/>
          </a:ln>
        </p:spPr>
      </p:pic>
      <p:pic>
        <p:nvPicPr>
          <p:cNvPr id="442" name="Google Shape;442;p42"/>
          <p:cNvPicPr preferRelativeResize="0"/>
          <p:nvPr/>
        </p:nvPicPr>
        <p:blipFill>
          <a:blip r:embed="rId5">
            <a:alphaModFix/>
          </a:blip>
          <a:stretch>
            <a:fillRect/>
          </a:stretch>
        </p:blipFill>
        <p:spPr>
          <a:xfrm>
            <a:off x="1281126" y="3657155"/>
            <a:ext cx="1428800" cy="118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VALUES</a:t>
            </a:r>
            <a:endParaRPr/>
          </a:p>
        </p:txBody>
      </p:sp>
      <p:sp>
        <p:nvSpPr>
          <p:cNvPr id="448" name="Google Shape;448;p43"/>
          <p:cNvSpPr txBox="1"/>
          <p:nvPr/>
        </p:nvSpPr>
        <p:spPr>
          <a:xfrm>
            <a:off x="6243412" y="1589229"/>
            <a:ext cx="2185500" cy="415800"/>
          </a:xfrm>
          <a:prstGeom prst="rect">
            <a:avLst/>
          </a:prstGeom>
          <a:noFill/>
          <a:ln>
            <a:noFill/>
          </a:ln>
          <a:effectLst>
            <a:outerShdw rotWithShape="0" algn="bl" dir="8400000" dist="57150">
              <a:schemeClr val="lt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KNOWLEDGE</a:t>
            </a:r>
            <a:endParaRPr b="1" sz="2000">
              <a:solidFill>
                <a:schemeClr val="dk2"/>
              </a:solidFill>
              <a:latin typeface="Gabriela"/>
              <a:ea typeface="Gabriela"/>
              <a:cs typeface="Gabriela"/>
              <a:sym typeface="Gabriela"/>
            </a:endParaRPr>
          </a:p>
        </p:txBody>
      </p:sp>
      <p:sp>
        <p:nvSpPr>
          <p:cNvPr id="449" name="Google Shape;449;p43"/>
          <p:cNvSpPr txBox="1"/>
          <p:nvPr/>
        </p:nvSpPr>
        <p:spPr>
          <a:xfrm>
            <a:off x="6243427" y="2006799"/>
            <a:ext cx="2185500" cy="66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Mercury is the closest planet to the Sun and the smallest of them all</a:t>
            </a:r>
            <a:endParaRPr>
              <a:solidFill>
                <a:schemeClr val="dk1"/>
              </a:solidFill>
              <a:latin typeface="Manrope"/>
              <a:ea typeface="Manrope"/>
              <a:cs typeface="Manrope"/>
              <a:sym typeface="Manrope"/>
            </a:endParaRPr>
          </a:p>
        </p:txBody>
      </p:sp>
      <p:sp>
        <p:nvSpPr>
          <p:cNvPr id="450" name="Google Shape;450;p43"/>
          <p:cNvSpPr txBox="1"/>
          <p:nvPr/>
        </p:nvSpPr>
        <p:spPr>
          <a:xfrm>
            <a:off x="715095" y="3625726"/>
            <a:ext cx="2185500" cy="415800"/>
          </a:xfrm>
          <a:prstGeom prst="rect">
            <a:avLst/>
          </a:prstGeom>
          <a:noFill/>
          <a:ln>
            <a:noFill/>
          </a:ln>
          <a:effectLst>
            <a:outerShdw rotWithShape="0" algn="bl" dir="8400000" dist="57150">
              <a:schemeClr val="lt1">
                <a:alpha val="41000"/>
              </a:scheme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Gabriela"/>
                <a:ea typeface="Gabriela"/>
                <a:cs typeface="Gabriela"/>
                <a:sym typeface="Gabriela"/>
              </a:rPr>
              <a:t>DEDICATION</a:t>
            </a:r>
            <a:endParaRPr b="1" sz="2000">
              <a:solidFill>
                <a:schemeClr val="dk2"/>
              </a:solidFill>
              <a:latin typeface="Gabriela"/>
              <a:ea typeface="Gabriela"/>
              <a:cs typeface="Gabriela"/>
              <a:sym typeface="Gabriela"/>
            </a:endParaRPr>
          </a:p>
        </p:txBody>
      </p:sp>
      <p:sp>
        <p:nvSpPr>
          <p:cNvPr id="451" name="Google Shape;451;p43"/>
          <p:cNvSpPr txBox="1"/>
          <p:nvPr/>
        </p:nvSpPr>
        <p:spPr>
          <a:xfrm>
            <a:off x="715100" y="2006801"/>
            <a:ext cx="2185500" cy="66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anrope"/>
                <a:ea typeface="Manrope"/>
                <a:cs typeface="Manrope"/>
                <a:sym typeface="Manrope"/>
              </a:rPr>
              <a:t>Jupiter is a gas giant and the biggest planet in our Solar System</a:t>
            </a:r>
            <a:endParaRPr>
              <a:solidFill>
                <a:schemeClr val="dk1"/>
              </a:solidFill>
              <a:latin typeface="Manrope"/>
              <a:ea typeface="Manrope"/>
              <a:cs typeface="Manrope"/>
              <a:sym typeface="Manrope"/>
            </a:endParaRPr>
          </a:p>
        </p:txBody>
      </p:sp>
      <p:sp>
        <p:nvSpPr>
          <p:cNvPr id="452" name="Google Shape;452;p43"/>
          <p:cNvSpPr txBox="1"/>
          <p:nvPr/>
        </p:nvSpPr>
        <p:spPr>
          <a:xfrm>
            <a:off x="715100" y="2985015"/>
            <a:ext cx="2185500" cy="656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anrope"/>
                <a:ea typeface="Manrope"/>
                <a:cs typeface="Manrope"/>
                <a:sym typeface="Manrope"/>
              </a:rPr>
              <a:t>Saturn has rings. It’s a gas giant, composed mostly of hydrogen</a:t>
            </a:r>
            <a:endParaRPr>
              <a:solidFill>
                <a:schemeClr val="dk1"/>
              </a:solidFill>
              <a:latin typeface="Manrope"/>
              <a:ea typeface="Manrope"/>
              <a:cs typeface="Manrope"/>
              <a:sym typeface="Manrope"/>
            </a:endParaRPr>
          </a:p>
        </p:txBody>
      </p:sp>
      <p:sp>
        <p:nvSpPr>
          <p:cNvPr id="453" name="Google Shape;453;p43"/>
          <p:cNvSpPr txBox="1"/>
          <p:nvPr/>
        </p:nvSpPr>
        <p:spPr>
          <a:xfrm>
            <a:off x="6243412" y="3619877"/>
            <a:ext cx="2185500" cy="415800"/>
          </a:xfrm>
          <a:prstGeom prst="rect">
            <a:avLst/>
          </a:prstGeom>
          <a:noFill/>
          <a:ln>
            <a:noFill/>
          </a:ln>
          <a:effectLst>
            <a:outerShdw rotWithShape="0" algn="bl" dir="8400000" dist="57150">
              <a:schemeClr val="lt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COMPROMISE</a:t>
            </a:r>
            <a:endParaRPr b="1" sz="2000">
              <a:solidFill>
                <a:schemeClr val="dk2"/>
              </a:solidFill>
              <a:latin typeface="Gabriela"/>
              <a:ea typeface="Gabriela"/>
              <a:cs typeface="Gabriela"/>
              <a:sym typeface="Gabriela"/>
            </a:endParaRPr>
          </a:p>
        </p:txBody>
      </p:sp>
      <p:sp>
        <p:nvSpPr>
          <p:cNvPr id="454" name="Google Shape;454;p43"/>
          <p:cNvSpPr txBox="1"/>
          <p:nvPr/>
        </p:nvSpPr>
        <p:spPr>
          <a:xfrm>
            <a:off x="6243427" y="2977095"/>
            <a:ext cx="2185500" cy="65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Venus has a beautiful name and is the second planet from the Sun</a:t>
            </a:r>
            <a:endParaRPr>
              <a:solidFill>
                <a:schemeClr val="dk1"/>
              </a:solidFill>
              <a:latin typeface="Manrope"/>
              <a:ea typeface="Manrope"/>
              <a:cs typeface="Manrope"/>
              <a:sym typeface="Manrope"/>
            </a:endParaRPr>
          </a:p>
        </p:txBody>
      </p:sp>
      <p:sp>
        <p:nvSpPr>
          <p:cNvPr id="455" name="Google Shape;455;p43"/>
          <p:cNvSpPr txBox="1"/>
          <p:nvPr/>
        </p:nvSpPr>
        <p:spPr>
          <a:xfrm>
            <a:off x="715095" y="1589229"/>
            <a:ext cx="2185500" cy="415800"/>
          </a:xfrm>
          <a:prstGeom prst="rect">
            <a:avLst/>
          </a:prstGeom>
          <a:noFill/>
          <a:ln>
            <a:noFill/>
          </a:ln>
          <a:effectLst>
            <a:outerShdw rotWithShape="0" algn="bl" dir="8400000" dist="57150">
              <a:schemeClr val="lt1">
                <a:alpha val="41000"/>
              </a:scheme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Gabriela"/>
                <a:ea typeface="Gabriela"/>
                <a:cs typeface="Gabriela"/>
                <a:sym typeface="Gabriela"/>
              </a:rPr>
              <a:t>PASSION</a:t>
            </a:r>
            <a:endParaRPr b="1" sz="2000">
              <a:solidFill>
                <a:schemeClr val="dk2"/>
              </a:solidFill>
              <a:latin typeface="Gabriela"/>
              <a:ea typeface="Gabriela"/>
              <a:cs typeface="Gabriela"/>
              <a:sym typeface="Gabriela"/>
            </a:endParaRPr>
          </a:p>
        </p:txBody>
      </p:sp>
      <p:sp>
        <p:nvSpPr>
          <p:cNvPr id="456" name="Google Shape;456;p43"/>
          <p:cNvSpPr/>
          <p:nvPr/>
        </p:nvSpPr>
        <p:spPr>
          <a:xfrm>
            <a:off x="4207245" y="1680634"/>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noFill/>
          <a:ln cap="flat" cmpd="sng" w="9525">
            <a:solidFill>
              <a:schemeClr val="dk2"/>
            </a:solidFill>
            <a:prstDash val="solid"/>
            <a:round/>
            <a:headEnd len="sm" w="sm" type="none"/>
            <a:tailEnd len="sm" w="sm" type="none"/>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Gabriela"/>
                <a:ea typeface="Gabriela"/>
                <a:cs typeface="Gabriela"/>
                <a:sym typeface="Gabriela"/>
              </a:rPr>
              <a:t>1</a:t>
            </a:r>
            <a:endParaRPr/>
          </a:p>
        </p:txBody>
      </p:sp>
      <p:sp>
        <p:nvSpPr>
          <p:cNvPr id="457" name="Google Shape;457;p43"/>
          <p:cNvSpPr/>
          <p:nvPr/>
        </p:nvSpPr>
        <p:spPr>
          <a:xfrm>
            <a:off x="4207245" y="3236295"/>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noFill/>
          <a:ln cap="flat" cmpd="sng" w="9525">
            <a:solidFill>
              <a:schemeClr val="dk2"/>
            </a:solidFill>
            <a:prstDash val="solid"/>
            <a:round/>
            <a:headEnd len="sm" w="sm" type="none"/>
            <a:tailEnd len="sm" w="sm" type="none"/>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Gabriela"/>
                <a:ea typeface="Gabriela"/>
                <a:cs typeface="Gabriela"/>
                <a:sym typeface="Gabriela"/>
              </a:rPr>
              <a:t>3</a:t>
            </a:r>
            <a:endParaRPr/>
          </a:p>
        </p:txBody>
      </p:sp>
      <p:sp>
        <p:nvSpPr>
          <p:cNvPr id="458" name="Google Shape;458;p43"/>
          <p:cNvSpPr/>
          <p:nvPr/>
        </p:nvSpPr>
        <p:spPr>
          <a:xfrm>
            <a:off x="3400545" y="2485384"/>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noFill/>
          <a:ln cap="flat" cmpd="sng" w="9525">
            <a:solidFill>
              <a:schemeClr val="dk2"/>
            </a:solidFill>
            <a:prstDash val="solid"/>
            <a:round/>
            <a:headEnd len="sm" w="sm" type="none"/>
            <a:tailEnd len="sm" w="sm" type="none"/>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Gabriela"/>
                <a:ea typeface="Gabriela"/>
                <a:cs typeface="Gabriela"/>
                <a:sym typeface="Gabriela"/>
              </a:rPr>
              <a:t>4</a:t>
            </a:r>
            <a:endParaRPr/>
          </a:p>
        </p:txBody>
      </p:sp>
      <p:sp>
        <p:nvSpPr>
          <p:cNvPr id="459" name="Google Shape;459;p43"/>
          <p:cNvSpPr/>
          <p:nvPr/>
        </p:nvSpPr>
        <p:spPr>
          <a:xfrm>
            <a:off x="5013945" y="2485384"/>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noFill/>
          <a:ln cap="flat" cmpd="sng" w="9525">
            <a:solidFill>
              <a:schemeClr val="dk2"/>
            </a:solidFill>
            <a:prstDash val="solid"/>
            <a:round/>
            <a:headEnd len="sm" w="sm" type="none"/>
            <a:tailEnd len="sm" w="sm" type="none"/>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Gabriela"/>
                <a:ea typeface="Gabriela"/>
                <a:cs typeface="Gabriela"/>
                <a:sym typeface="Gabriela"/>
              </a:rPr>
              <a:t>2</a:t>
            </a:r>
            <a:endParaRPr/>
          </a:p>
        </p:txBody>
      </p:sp>
      <p:sp>
        <p:nvSpPr>
          <p:cNvPr id="460" name="Google Shape;460;p43"/>
          <p:cNvSpPr/>
          <p:nvPr/>
        </p:nvSpPr>
        <p:spPr>
          <a:xfrm>
            <a:off x="4211182" y="2485384"/>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61" name="Google Shape;461;p43"/>
          <p:cNvGrpSpPr/>
          <p:nvPr/>
        </p:nvGrpSpPr>
        <p:grpSpPr>
          <a:xfrm>
            <a:off x="4400088" y="2617888"/>
            <a:ext cx="343800" cy="415775"/>
            <a:chOff x="3434513" y="3918175"/>
            <a:chExt cx="343800" cy="415775"/>
          </a:xfrm>
        </p:grpSpPr>
        <p:sp>
          <p:nvSpPr>
            <p:cNvPr id="462" name="Google Shape;462;p43"/>
            <p:cNvSpPr/>
            <p:nvPr/>
          </p:nvSpPr>
          <p:spPr>
            <a:xfrm>
              <a:off x="3510413" y="3918175"/>
              <a:ext cx="267900" cy="147950"/>
            </a:xfrm>
            <a:custGeom>
              <a:rect b="b" l="l" r="r" t="t"/>
              <a:pathLst>
                <a:path extrusionOk="0" h="5918" w="10716">
                  <a:moveTo>
                    <a:pt x="6584" y="977"/>
                  </a:moveTo>
                  <a:cubicBezTo>
                    <a:pt x="7049" y="977"/>
                    <a:pt x="7299" y="1393"/>
                    <a:pt x="7299" y="1798"/>
                  </a:cubicBezTo>
                  <a:cubicBezTo>
                    <a:pt x="7299" y="2382"/>
                    <a:pt x="6775" y="2846"/>
                    <a:pt x="5679" y="3775"/>
                  </a:cubicBezTo>
                  <a:lnTo>
                    <a:pt x="5370" y="4037"/>
                  </a:lnTo>
                  <a:lnTo>
                    <a:pt x="5060" y="3775"/>
                  </a:lnTo>
                  <a:cubicBezTo>
                    <a:pt x="4001" y="2882"/>
                    <a:pt x="3441" y="2382"/>
                    <a:pt x="3441" y="1798"/>
                  </a:cubicBezTo>
                  <a:cubicBezTo>
                    <a:pt x="3441" y="1393"/>
                    <a:pt x="3691" y="977"/>
                    <a:pt x="4167" y="977"/>
                  </a:cubicBezTo>
                  <a:cubicBezTo>
                    <a:pt x="4536" y="977"/>
                    <a:pt x="4751" y="1298"/>
                    <a:pt x="4858" y="1560"/>
                  </a:cubicBezTo>
                  <a:lnTo>
                    <a:pt x="4989" y="1858"/>
                  </a:lnTo>
                  <a:lnTo>
                    <a:pt x="5751" y="1858"/>
                  </a:lnTo>
                  <a:lnTo>
                    <a:pt x="5882" y="1560"/>
                  </a:lnTo>
                  <a:cubicBezTo>
                    <a:pt x="6001" y="1298"/>
                    <a:pt x="6203" y="977"/>
                    <a:pt x="6584" y="977"/>
                  </a:cubicBezTo>
                  <a:close/>
                  <a:moveTo>
                    <a:pt x="4143" y="0"/>
                  </a:moveTo>
                  <a:cubicBezTo>
                    <a:pt x="3191" y="0"/>
                    <a:pt x="2453" y="798"/>
                    <a:pt x="2453" y="1798"/>
                  </a:cubicBezTo>
                  <a:lnTo>
                    <a:pt x="2453" y="1953"/>
                  </a:lnTo>
                  <a:lnTo>
                    <a:pt x="0" y="1953"/>
                  </a:lnTo>
                  <a:lnTo>
                    <a:pt x="0" y="2929"/>
                  </a:lnTo>
                  <a:lnTo>
                    <a:pt x="2810" y="2929"/>
                  </a:lnTo>
                  <a:cubicBezTo>
                    <a:pt x="3155" y="3453"/>
                    <a:pt x="3727" y="3929"/>
                    <a:pt x="4417" y="4513"/>
                  </a:cubicBezTo>
                  <a:cubicBezTo>
                    <a:pt x="4560" y="4644"/>
                    <a:pt x="4715" y="4775"/>
                    <a:pt x="4858" y="4906"/>
                  </a:cubicBezTo>
                  <a:lnTo>
                    <a:pt x="4858" y="5918"/>
                  </a:lnTo>
                  <a:lnTo>
                    <a:pt x="5834" y="5918"/>
                  </a:lnTo>
                  <a:lnTo>
                    <a:pt x="5834" y="4906"/>
                  </a:lnTo>
                  <a:cubicBezTo>
                    <a:pt x="5989" y="4775"/>
                    <a:pt x="6144" y="4644"/>
                    <a:pt x="6287" y="4513"/>
                  </a:cubicBezTo>
                  <a:lnTo>
                    <a:pt x="6299" y="4513"/>
                  </a:lnTo>
                  <a:cubicBezTo>
                    <a:pt x="6989" y="3941"/>
                    <a:pt x="7561" y="3453"/>
                    <a:pt x="7906" y="2929"/>
                  </a:cubicBezTo>
                  <a:lnTo>
                    <a:pt x="10716" y="2929"/>
                  </a:lnTo>
                  <a:lnTo>
                    <a:pt x="10716" y="1953"/>
                  </a:lnTo>
                  <a:lnTo>
                    <a:pt x="8251" y="1953"/>
                  </a:lnTo>
                  <a:lnTo>
                    <a:pt x="8251" y="1798"/>
                  </a:lnTo>
                  <a:cubicBezTo>
                    <a:pt x="8251" y="798"/>
                    <a:pt x="7513" y="0"/>
                    <a:pt x="6560" y="0"/>
                  </a:cubicBezTo>
                  <a:cubicBezTo>
                    <a:pt x="6096" y="0"/>
                    <a:pt x="5656" y="203"/>
                    <a:pt x="5346" y="560"/>
                  </a:cubicBezTo>
                  <a:cubicBezTo>
                    <a:pt x="5048" y="203"/>
                    <a:pt x="4608" y="0"/>
                    <a:pt x="4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3641363" y="4285175"/>
              <a:ext cx="92300" cy="48550"/>
            </a:xfrm>
            <a:custGeom>
              <a:rect b="b" l="l" r="r" t="t"/>
              <a:pathLst>
                <a:path extrusionOk="0" h="1942" w="3692">
                  <a:moveTo>
                    <a:pt x="1501" y="1"/>
                  </a:moveTo>
                  <a:cubicBezTo>
                    <a:pt x="1346" y="751"/>
                    <a:pt x="834" y="1418"/>
                    <a:pt x="1" y="1941"/>
                  </a:cubicBezTo>
                  <a:lnTo>
                    <a:pt x="3501" y="1941"/>
                  </a:lnTo>
                  <a:lnTo>
                    <a:pt x="36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3541063" y="4139325"/>
              <a:ext cx="207200" cy="121775"/>
            </a:xfrm>
            <a:custGeom>
              <a:rect b="b" l="l" r="r" t="t"/>
              <a:pathLst>
                <a:path extrusionOk="0" h="4871" w="8288">
                  <a:moveTo>
                    <a:pt x="0" y="1"/>
                  </a:moveTo>
                  <a:lnTo>
                    <a:pt x="203" y="1977"/>
                  </a:lnTo>
                  <a:cubicBezTo>
                    <a:pt x="370" y="1953"/>
                    <a:pt x="524" y="1941"/>
                    <a:pt x="691" y="1941"/>
                  </a:cubicBezTo>
                  <a:cubicBezTo>
                    <a:pt x="1703" y="1965"/>
                    <a:pt x="2679" y="2227"/>
                    <a:pt x="3572" y="2691"/>
                  </a:cubicBezTo>
                  <a:cubicBezTo>
                    <a:pt x="4656" y="3239"/>
                    <a:pt x="5323" y="4001"/>
                    <a:pt x="5513" y="4870"/>
                  </a:cubicBezTo>
                  <a:lnTo>
                    <a:pt x="7799" y="4870"/>
                  </a:lnTo>
                  <a:lnTo>
                    <a:pt x="8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3"/>
            <p:cNvSpPr/>
            <p:nvPr/>
          </p:nvSpPr>
          <p:spPr>
            <a:xfrm>
              <a:off x="3534213" y="4066100"/>
              <a:ext cx="98850" cy="48550"/>
            </a:xfrm>
            <a:custGeom>
              <a:rect b="b" l="l" r="r" t="t"/>
              <a:pathLst>
                <a:path extrusionOk="0" h="1942" w="3954">
                  <a:moveTo>
                    <a:pt x="1" y="1"/>
                  </a:moveTo>
                  <a:lnTo>
                    <a:pt x="203" y="1941"/>
                  </a:lnTo>
                  <a:lnTo>
                    <a:pt x="3953" y="1941"/>
                  </a:lnTo>
                  <a:lnTo>
                    <a:pt x="3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3"/>
            <p:cNvSpPr/>
            <p:nvPr/>
          </p:nvSpPr>
          <p:spPr>
            <a:xfrm>
              <a:off x="3656563" y="4066100"/>
              <a:ext cx="98825" cy="48550"/>
            </a:xfrm>
            <a:custGeom>
              <a:rect b="b" l="l" r="r" t="t"/>
              <a:pathLst>
                <a:path extrusionOk="0" h="1942" w="3953">
                  <a:moveTo>
                    <a:pt x="0" y="1"/>
                  </a:moveTo>
                  <a:lnTo>
                    <a:pt x="0" y="1941"/>
                  </a:lnTo>
                  <a:lnTo>
                    <a:pt x="3751" y="1941"/>
                  </a:lnTo>
                  <a:lnTo>
                    <a:pt x="3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3"/>
            <p:cNvSpPr/>
            <p:nvPr/>
          </p:nvSpPr>
          <p:spPr>
            <a:xfrm>
              <a:off x="3509813" y="4212250"/>
              <a:ext cx="146175" cy="121700"/>
            </a:xfrm>
            <a:custGeom>
              <a:rect b="b" l="l" r="r" t="t"/>
              <a:pathLst>
                <a:path extrusionOk="0" h="4868" w="5847">
                  <a:moveTo>
                    <a:pt x="1941" y="1"/>
                  </a:moveTo>
                  <a:cubicBezTo>
                    <a:pt x="1250" y="1"/>
                    <a:pt x="619" y="203"/>
                    <a:pt x="286" y="822"/>
                  </a:cubicBezTo>
                  <a:cubicBezTo>
                    <a:pt x="24" y="1287"/>
                    <a:pt x="0" y="1894"/>
                    <a:pt x="0" y="2430"/>
                  </a:cubicBezTo>
                  <a:cubicBezTo>
                    <a:pt x="0" y="2965"/>
                    <a:pt x="24" y="3573"/>
                    <a:pt x="286" y="4049"/>
                  </a:cubicBezTo>
                  <a:cubicBezTo>
                    <a:pt x="632" y="4663"/>
                    <a:pt x="1271" y="4867"/>
                    <a:pt x="1961" y="4867"/>
                  </a:cubicBezTo>
                  <a:cubicBezTo>
                    <a:pt x="2127" y="4867"/>
                    <a:pt x="2296" y="4855"/>
                    <a:pt x="2465" y="4835"/>
                  </a:cubicBezTo>
                  <a:cubicBezTo>
                    <a:pt x="3132" y="4739"/>
                    <a:pt x="3775" y="4537"/>
                    <a:pt x="4382" y="4239"/>
                  </a:cubicBezTo>
                  <a:cubicBezTo>
                    <a:pt x="5108" y="3870"/>
                    <a:pt x="5846" y="3251"/>
                    <a:pt x="5846" y="2430"/>
                  </a:cubicBezTo>
                  <a:cubicBezTo>
                    <a:pt x="5846" y="1608"/>
                    <a:pt x="5108" y="1001"/>
                    <a:pt x="4382" y="620"/>
                  </a:cubicBezTo>
                  <a:cubicBezTo>
                    <a:pt x="3620" y="239"/>
                    <a:pt x="2798" y="25"/>
                    <a:pt x="19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a:off x="3434513" y="4211950"/>
              <a:ext cx="63700" cy="121775"/>
            </a:xfrm>
            <a:custGeom>
              <a:rect b="b" l="l" r="r" t="t"/>
              <a:pathLst>
                <a:path extrusionOk="0" h="4871" w="2548">
                  <a:moveTo>
                    <a:pt x="1083" y="1"/>
                  </a:moveTo>
                  <a:lnTo>
                    <a:pt x="1083" y="1453"/>
                  </a:lnTo>
                  <a:cubicBezTo>
                    <a:pt x="941" y="1525"/>
                    <a:pt x="798" y="1632"/>
                    <a:pt x="679" y="1751"/>
                  </a:cubicBezTo>
                  <a:lnTo>
                    <a:pt x="0" y="2442"/>
                  </a:lnTo>
                  <a:lnTo>
                    <a:pt x="679" y="3120"/>
                  </a:lnTo>
                  <a:cubicBezTo>
                    <a:pt x="798" y="3239"/>
                    <a:pt x="941" y="3346"/>
                    <a:pt x="1083" y="3418"/>
                  </a:cubicBezTo>
                  <a:lnTo>
                    <a:pt x="1083" y="4870"/>
                  </a:lnTo>
                  <a:lnTo>
                    <a:pt x="1572" y="4870"/>
                  </a:lnTo>
                  <a:cubicBezTo>
                    <a:pt x="1905" y="4870"/>
                    <a:pt x="2238" y="4799"/>
                    <a:pt x="2548" y="4668"/>
                  </a:cubicBezTo>
                  <a:cubicBezTo>
                    <a:pt x="2512" y="4620"/>
                    <a:pt x="2488" y="4573"/>
                    <a:pt x="2465" y="4537"/>
                  </a:cubicBezTo>
                  <a:cubicBezTo>
                    <a:pt x="2107" y="3882"/>
                    <a:pt x="2048" y="3144"/>
                    <a:pt x="2048" y="2453"/>
                  </a:cubicBezTo>
                  <a:cubicBezTo>
                    <a:pt x="2048" y="1751"/>
                    <a:pt x="2107" y="1001"/>
                    <a:pt x="2465" y="370"/>
                  </a:cubicBezTo>
                  <a:cubicBezTo>
                    <a:pt x="2488" y="310"/>
                    <a:pt x="2524" y="263"/>
                    <a:pt x="2548" y="215"/>
                  </a:cubicBezTo>
                  <a:cubicBezTo>
                    <a:pt x="2238" y="72"/>
                    <a:pt x="1905" y="1"/>
                    <a:pt x="1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43"/>
          <p:cNvSpPr/>
          <p:nvPr/>
        </p:nvSpPr>
        <p:spPr>
          <a:xfrm>
            <a:off x="4248150" y="215027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p:nvPr/>
        </p:nvSpPr>
        <p:spPr>
          <a:xfrm>
            <a:off x="5521900" y="248537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p:nvPr/>
        </p:nvSpPr>
        <p:spPr>
          <a:xfrm>
            <a:off x="3506125" y="303367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3"/>
          <p:cNvSpPr/>
          <p:nvPr/>
        </p:nvSpPr>
        <p:spPr>
          <a:xfrm>
            <a:off x="4814050" y="3343350"/>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43"/>
          <p:cNvCxnSpPr>
            <a:stCxn id="455" idx="3"/>
            <a:endCxn id="469" idx="2"/>
          </p:cNvCxnSpPr>
          <p:nvPr/>
        </p:nvCxnSpPr>
        <p:spPr>
          <a:xfrm>
            <a:off x="2900595" y="1797129"/>
            <a:ext cx="1347600" cy="419400"/>
          </a:xfrm>
          <a:prstGeom prst="curvedConnector3">
            <a:avLst>
              <a:gd fmla="val 49998" name="adj1"/>
            </a:avLst>
          </a:prstGeom>
          <a:noFill/>
          <a:ln cap="flat" cmpd="sng" w="9525">
            <a:solidFill>
              <a:schemeClr val="lt2"/>
            </a:solidFill>
            <a:prstDash val="solid"/>
            <a:round/>
            <a:headEnd len="med" w="med" type="oval"/>
            <a:tailEnd len="med" w="med" type="none"/>
          </a:ln>
        </p:spPr>
      </p:cxnSp>
      <p:cxnSp>
        <p:nvCxnSpPr>
          <p:cNvPr id="474" name="Google Shape;474;p43"/>
          <p:cNvCxnSpPr>
            <a:stCxn id="450" idx="3"/>
            <a:endCxn id="471" idx="4"/>
          </p:cNvCxnSpPr>
          <p:nvPr/>
        </p:nvCxnSpPr>
        <p:spPr>
          <a:xfrm flipH="1" rot="10800000">
            <a:off x="2900595" y="3165826"/>
            <a:ext cx="666900" cy="667800"/>
          </a:xfrm>
          <a:prstGeom prst="curvedConnector2">
            <a:avLst/>
          </a:prstGeom>
          <a:noFill/>
          <a:ln cap="flat" cmpd="sng" w="9525">
            <a:solidFill>
              <a:schemeClr val="lt2"/>
            </a:solidFill>
            <a:prstDash val="solid"/>
            <a:round/>
            <a:headEnd len="med" w="med" type="oval"/>
            <a:tailEnd len="med" w="med" type="none"/>
          </a:ln>
        </p:spPr>
      </p:cxnSp>
      <p:cxnSp>
        <p:nvCxnSpPr>
          <p:cNvPr id="475" name="Google Shape;475;p43"/>
          <p:cNvCxnSpPr>
            <a:stCxn id="448" idx="1"/>
            <a:endCxn id="470" idx="0"/>
          </p:cNvCxnSpPr>
          <p:nvPr/>
        </p:nvCxnSpPr>
        <p:spPr>
          <a:xfrm flipH="1">
            <a:off x="5583112" y="1797129"/>
            <a:ext cx="660300" cy="688200"/>
          </a:xfrm>
          <a:prstGeom prst="curvedConnector2">
            <a:avLst/>
          </a:prstGeom>
          <a:noFill/>
          <a:ln cap="flat" cmpd="sng" w="9525">
            <a:solidFill>
              <a:schemeClr val="lt2"/>
            </a:solidFill>
            <a:prstDash val="solid"/>
            <a:round/>
            <a:headEnd len="med" w="med" type="oval"/>
            <a:tailEnd len="med" w="med" type="none"/>
          </a:ln>
        </p:spPr>
      </p:cxnSp>
      <p:cxnSp>
        <p:nvCxnSpPr>
          <p:cNvPr id="476" name="Google Shape;476;p43"/>
          <p:cNvCxnSpPr>
            <a:stCxn id="453" idx="1"/>
            <a:endCxn id="472" idx="6"/>
          </p:cNvCxnSpPr>
          <p:nvPr/>
        </p:nvCxnSpPr>
        <p:spPr>
          <a:xfrm rot="10800000">
            <a:off x="4936612" y="3409577"/>
            <a:ext cx="1306800" cy="418200"/>
          </a:xfrm>
          <a:prstGeom prst="curvedConnector3">
            <a:avLst>
              <a:gd fmla="val 49995" name="adj1"/>
            </a:avLst>
          </a:prstGeom>
          <a:noFill/>
          <a:ln cap="flat" cmpd="sng" w="9525">
            <a:solidFill>
              <a:schemeClr val="lt2"/>
            </a:solidFill>
            <a:prstDash val="solid"/>
            <a:round/>
            <a:headEnd len="med" w="med" type="oval"/>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a:t>
            </a:r>
            <a:endParaRPr/>
          </a:p>
        </p:txBody>
      </p:sp>
      <p:sp>
        <p:nvSpPr>
          <p:cNvPr id="482" name="Google Shape;482;p44"/>
          <p:cNvSpPr txBox="1"/>
          <p:nvPr/>
        </p:nvSpPr>
        <p:spPr>
          <a:xfrm>
            <a:off x="715100" y="4332800"/>
            <a:ext cx="7713900" cy="2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Follow the link in the graph to modify its data and then paste the new one here. </a:t>
            </a:r>
            <a:r>
              <a:rPr b="1" lang="en" sz="1200" u="sng">
                <a:solidFill>
                  <a:schemeClr val="dk1"/>
                </a:solidFill>
                <a:latin typeface="Manrope"/>
                <a:ea typeface="Manrope"/>
                <a:cs typeface="Manrope"/>
                <a:sym typeface="Manrope"/>
                <a:hlinkClick r:id="rId3">
                  <a:extLst>
                    <a:ext uri="{A12FA001-AC4F-418D-AE19-62706E023703}">
                      <ahyp:hlinkClr val="tx"/>
                    </a:ext>
                  </a:extLst>
                </a:hlinkClick>
              </a:rPr>
              <a:t>For more info, click here</a:t>
            </a:r>
            <a:endParaRPr b="1" sz="1200" u="sng">
              <a:solidFill>
                <a:schemeClr val="dk1"/>
              </a:solidFill>
              <a:latin typeface="Manrope"/>
              <a:ea typeface="Manrope"/>
              <a:cs typeface="Manrope"/>
              <a:sym typeface="Manrope"/>
            </a:endParaRPr>
          </a:p>
        </p:txBody>
      </p:sp>
      <p:sp>
        <p:nvSpPr>
          <p:cNvPr id="483" name="Google Shape;483;p44"/>
          <p:cNvSpPr txBox="1"/>
          <p:nvPr/>
        </p:nvSpPr>
        <p:spPr>
          <a:xfrm>
            <a:off x="1364149" y="1428171"/>
            <a:ext cx="2586000" cy="422400"/>
          </a:xfrm>
          <a:prstGeom prst="rect">
            <a:avLst/>
          </a:prstGeom>
          <a:noFill/>
          <a:ln>
            <a:noFill/>
          </a:ln>
          <a:effectLst>
            <a:outerShdw rotWithShape="0" algn="bl" dir="8400000" dist="57150">
              <a:srgbClr val="000000">
                <a:alpha val="4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COMPANY 1</a:t>
            </a:r>
            <a:endParaRPr b="1" sz="2000">
              <a:solidFill>
                <a:schemeClr val="dk2"/>
              </a:solidFill>
              <a:latin typeface="Gabriela"/>
              <a:ea typeface="Gabriela"/>
              <a:cs typeface="Gabriela"/>
              <a:sym typeface="Gabriela"/>
            </a:endParaRPr>
          </a:p>
        </p:txBody>
      </p:sp>
      <p:sp>
        <p:nvSpPr>
          <p:cNvPr id="484" name="Google Shape;484;p44"/>
          <p:cNvSpPr txBox="1"/>
          <p:nvPr/>
        </p:nvSpPr>
        <p:spPr>
          <a:xfrm>
            <a:off x="1364125" y="1696652"/>
            <a:ext cx="25860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Saturn has several rings</a:t>
            </a:r>
            <a:endParaRPr>
              <a:solidFill>
                <a:schemeClr val="dk1"/>
              </a:solidFill>
              <a:latin typeface="Manrope"/>
              <a:ea typeface="Manrope"/>
              <a:cs typeface="Manrope"/>
              <a:sym typeface="Manrope"/>
            </a:endParaRPr>
          </a:p>
        </p:txBody>
      </p:sp>
      <p:pic>
        <p:nvPicPr>
          <p:cNvPr id="485" name="Google Shape;485;p44" title="Points scored">
            <a:hlinkClick r:id="rId4"/>
          </p:cNvPr>
          <p:cNvPicPr preferRelativeResize="0"/>
          <p:nvPr/>
        </p:nvPicPr>
        <p:blipFill>
          <a:blip r:embed="rId5">
            <a:alphaModFix/>
          </a:blip>
          <a:stretch>
            <a:fillRect/>
          </a:stretch>
        </p:blipFill>
        <p:spPr>
          <a:xfrm>
            <a:off x="4061725" y="1251389"/>
            <a:ext cx="4214874" cy="3003096"/>
          </a:xfrm>
          <a:prstGeom prst="rect">
            <a:avLst/>
          </a:prstGeom>
          <a:noFill/>
          <a:ln>
            <a:noFill/>
          </a:ln>
        </p:spPr>
      </p:pic>
      <p:sp>
        <p:nvSpPr>
          <p:cNvPr id="486" name="Google Shape;486;p44"/>
          <p:cNvSpPr txBox="1"/>
          <p:nvPr/>
        </p:nvSpPr>
        <p:spPr>
          <a:xfrm>
            <a:off x="1364149" y="2132249"/>
            <a:ext cx="2586000" cy="422400"/>
          </a:xfrm>
          <a:prstGeom prst="rect">
            <a:avLst/>
          </a:prstGeom>
          <a:noFill/>
          <a:ln>
            <a:noFill/>
          </a:ln>
          <a:effectLst>
            <a:outerShdw rotWithShape="0" algn="bl" dir="8400000" dist="57150">
              <a:srgbClr val="000000">
                <a:alpha val="4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COMPANY 2</a:t>
            </a:r>
            <a:endParaRPr b="1" sz="2000">
              <a:solidFill>
                <a:schemeClr val="dk2"/>
              </a:solidFill>
              <a:latin typeface="Gabriela"/>
              <a:ea typeface="Gabriela"/>
              <a:cs typeface="Gabriela"/>
              <a:sym typeface="Gabriela"/>
            </a:endParaRPr>
          </a:p>
        </p:txBody>
      </p:sp>
      <p:sp>
        <p:nvSpPr>
          <p:cNvPr id="487" name="Google Shape;487;p44"/>
          <p:cNvSpPr txBox="1"/>
          <p:nvPr/>
        </p:nvSpPr>
        <p:spPr>
          <a:xfrm>
            <a:off x="1364125" y="2400731"/>
            <a:ext cx="25860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Venus has a beautiful name</a:t>
            </a:r>
            <a:endParaRPr>
              <a:solidFill>
                <a:schemeClr val="dk1"/>
              </a:solidFill>
              <a:latin typeface="Manrope"/>
              <a:ea typeface="Manrope"/>
              <a:cs typeface="Manrope"/>
              <a:sym typeface="Manrope"/>
            </a:endParaRPr>
          </a:p>
        </p:txBody>
      </p:sp>
      <p:sp>
        <p:nvSpPr>
          <p:cNvPr id="488" name="Google Shape;488;p44"/>
          <p:cNvSpPr txBox="1"/>
          <p:nvPr/>
        </p:nvSpPr>
        <p:spPr>
          <a:xfrm>
            <a:off x="1364149" y="2836327"/>
            <a:ext cx="2586000" cy="422400"/>
          </a:xfrm>
          <a:prstGeom prst="rect">
            <a:avLst/>
          </a:prstGeom>
          <a:noFill/>
          <a:ln>
            <a:noFill/>
          </a:ln>
          <a:effectLst>
            <a:outerShdw rotWithShape="0" algn="bl" dir="8400000" dist="57150">
              <a:srgbClr val="000000">
                <a:alpha val="4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COMPANY 3</a:t>
            </a:r>
            <a:endParaRPr b="1" sz="2000">
              <a:solidFill>
                <a:schemeClr val="dk2"/>
              </a:solidFill>
              <a:latin typeface="Gabriela"/>
              <a:ea typeface="Gabriela"/>
              <a:cs typeface="Gabriela"/>
              <a:sym typeface="Gabriela"/>
            </a:endParaRPr>
          </a:p>
        </p:txBody>
      </p:sp>
      <p:sp>
        <p:nvSpPr>
          <p:cNvPr id="489" name="Google Shape;489;p44"/>
          <p:cNvSpPr txBox="1"/>
          <p:nvPr/>
        </p:nvSpPr>
        <p:spPr>
          <a:xfrm>
            <a:off x="1364125" y="3104809"/>
            <a:ext cx="25860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The Moon is a satellite</a:t>
            </a:r>
            <a:endParaRPr>
              <a:solidFill>
                <a:schemeClr val="dk1"/>
              </a:solidFill>
              <a:latin typeface="Manrope"/>
              <a:ea typeface="Manrope"/>
              <a:cs typeface="Manrope"/>
              <a:sym typeface="Manrope"/>
            </a:endParaRPr>
          </a:p>
        </p:txBody>
      </p:sp>
      <p:sp>
        <p:nvSpPr>
          <p:cNvPr id="490" name="Google Shape;490;p44"/>
          <p:cNvSpPr txBox="1"/>
          <p:nvPr/>
        </p:nvSpPr>
        <p:spPr>
          <a:xfrm>
            <a:off x="1364149" y="3540406"/>
            <a:ext cx="2586000" cy="422400"/>
          </a:xfrm>
          <a:prstGeom prst="rect">
            <a:avLst/>
          </a:prstGeom>
          <a:noFill/>
          <a:ln>
            <a:noFill/>
          </a:ln>
          <a:effectLst>
            <a:outerShdw rotWithShape="0" algn="bl" dir="8400000" dist="57150">
              <a:srgbClr val="000000">
                <a:alpha val="4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COMPANY 4</a:t>
            </a:r>
            <a:endParaRPr b="1" sz="2000">
              <a:solidFill>
                <a:schemeClr val="dk2"/>
              </a:solidFill>
              <a:latin typeface="Gabriela"/>
              <a:ea typeface="Gabriela"/>
              <a:cs typeface="Gabriela"/>
              <a:sym typeface="Gabriela"/>
            </a:endParaRPr>
          </a:p>
        </p:txBody>
      </p:sp>
      <p:sp>
        <p:nvSpPr>
          <p:cNvPr id="491" name="Google Shape;491;p44"/>
          <p:cNvSpPr txBox="1"/>
          <p:nvPr/>
        </p:nvSpPr>
        <p:spPr>
          <a:xfrm>
            <a:off x="1364125" y="3808875"/>
            <a:ext cx="26976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Despite being red, Mars is cold</a:t>
            </a:r>
            <a:endParaRPr>
              <a:solidFill>
                <a:schemeClr val="dk1"/>
              </a:solidFill>
              <a:latin typeface="Manrope"/>
              <a:ea typeface="Manrope"/>
              <a:cs typeface="Manrope"/>
              <a:sym typeface="Manrope"/>
            </a:endParaRPr>
          </a:p>
        </p:txBody>
      </p:sp>
      <p:sp>
        <p:nvSpPr>
          <p:cNvPr id="492" name="Google Shape;492;p44"/>
          <p:cNvSpPr/>
          <p:nvPr/>
        </p:nvSpPr>
        <p:spPr>
          <a:xfrm>
            <a:off x="1067369" y="1494044"/>
            <a:ext cx="254667" cy="231981"/>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3" name="Google Shape;493;p44"/>
          <p:cNvSpPr/>
          <p:nvPr/>
        </p:nvSpPr>
        <p:spPr>
          <a:xfrm>
            <a:off x="1067369" y="3604189"/>
            <a:ext cx="254667" cy="231981"/>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accent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44"/>
          <p:cNvSpPr/>
          <p:nvPr/>
        </p:nvSpPr>
        <p:spPr>
          <a:xfrm>
            <a:off x="1067369" y="2900807"/>
            <a:ext cx="254667" cy="231981"/>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accent1"/>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44"/>
          <p:cNvSpPr/>
          <p:nvPr/>
        </p:nvSpPr>
        <p:spPr>
          <a:xfrm>
            <a:off x="1067369" y="2197425"/>
            <a:ext cx="254667" cy="231981"/>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lt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 CUSTOMER AUDIENCE</a:t>
            </a:r>
            <a:endParaRPr/>
          </a:p>
        </p:txBody>
      </p:sp>
      <p:sp>
        <p:nvSpPr>
          <p:cNvPr id="501" name="Google Shape;501;p45"/>
          <p:cNvSpPr txBox="1"/>
          <p:nvPr/>
        </p:nvSpPr>
        <p:spPr>
          <a:xfrm>
            <a:off x="1502338" y="1045125"/>
            <a:ext cx="2095500" cy="428700"/>
          </a:xfrm>
          <a:prstGeom prst="rect">
            <a:avLst/>
          </a:prstGeom>
          <a:noFill/>
          <a:ln>
            <a:noFill/>
          </a:ln>
          <a:effectLst>
            <a:outerShdw rotWithShape="0" algn="bl" dir="8400000" dist="19050">
              <a:schemeClr val="lt1">
                <a:alpha val="41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LOCATION</a:t>
            </a:r>
            <a:endParaRPr b="1" sz="2000">
              <a:solidFill>
                <a:schemeClr val="dk2"/>
              </a:solidFill>
              <a:latin typeface="Gabriela"/>
              <a:ea typeface="Gabriela"/>
              <a:cs typeface="Gabriela"/>
              <a:sym typeface="Gabriela"/>
            </a:endParaRPr>
          </a:p>
        </p:txBody>
      </p:sp>
      <p:sp>
        <p:nvSpPr>
          <p:cNvPr id="502" name="Google Shape;502;p45"/>
          <p:cNvSpPr txBox="1"/>
          <p:nvPr/>
        </p:nvSpPr>
        <p:spPr>
          <a:xfrm>
            <a:off x="1012925" y="3659871"/>
            <a:ext cx="1635000" cy="381000"/>
          </a:xfrm>
          <a:prstGeom prst="rect">
            <a:avLst/>
          </a:prstGeom>
          <a:noFill/>
          <a:ln>
            <a:noFill/>
          </a:ln>
          <a:effectLst>
            <a:outerShdw rotWithShape="0" algn="bl" dir="8400000" dist="19050">
              <a:schemeClr val="lt1">
                <a:alpha val="41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VENUS</a:t>
            </a:r>
            <a:endParaRPr b="1" sz="2000">
              <a:solidFill>
                <a:schemeClr val="dk2"/>
              </a:solidFill>
              <a:latin typeface="Gabriela"/>
              <a:ea typeface="Gabriela"/>
              <a:cs typeface="Gabriela"/>
              <a:sym typeface="Gabriela"/>
            </a:endParaRPr>
          </a:p>
        </p:txBody>
      </p:sp>
      <p:sp>
        <p:nvSpPr>
          <p:cNvPr id="503" name="Google Shape;503;p45"/>
          <p:cNvSpPr txBox="1"/>
          <p:nvPr/>
        </p:nvSpPr>
        <p:spPr>
          <a:xfrm>
            <a:off x="1012925" y="4007167"/>
            <a:ext cx="16350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Venus has a beautiful name</a:t>
            </a:r>
            <a:endParaRPr>
              <a:solidFill>
                <a:schemeClr val="dk1"/>
              </a:solidFill>
              <a:latin typeface="Manrope"/>
              <a:ea typeface="Manrope"/>
              <a:cs typeface="Manrope"/>
              <a:sym typeface="Manrope"/>
            </a:endParaRPr>
          </a:p>
        </p:txBody>
      </p:sp>
      <p:sp>
        <p:nvSpPr>
          <p:cNvPr id="504" name="Google Shape;504;p45"/>
          <p:cNvSpPr txBox="1"/>
          <p:nvPr/>
        </p:nvSpPr>
        <p:spPr>
          <a:xfrm>
            <a:off x="2936975" y="3659871"/>
            <a:ext cx="1635000" cy="381000"/>
          </a:xfrm>
          <a:prstGeom prst="rect">
            <a:avLst/>
          </a:prstGeom>
          <a:noFill/>
          <a:ln>
            <a:noFill/>
          </a:ln>
          <a:effectLst>
            <a:outerShdw rotWithShape="0" algn="bl" dir="8400000" dist="19050">
              <a:schemeClr val="lt1">
                <a:alpha val="41000"/>
              </a:scheme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MERCURY</a:t>
            </a:r>
            <a:endParaRPr b="1" sz="2000">
              <a:solidFill>
                <a:schemeClr val="dk2"/>
              </a:solidFill>
              <a:latin typeface="Gabriela"/>
              <a:ea typeface="Gabriela"/>
              <a:cs typeface="Gabriela"/>
              <a:sym typeface="Gabriela"/>
            </a:endParaRPr>
          </a:p>
        </p:txBody>
      </p:sp>
      <p:sp>
        <p:nvSpPr>
          <p:cNvPr id="505" name="Google Shape;505;p45"/>
          <p:cNvSpPr txBox="1"/>
          <p:nvPr/>
        </p:nvSpPr>
        <p:spPr>
          <a:xfrm>
            <a:off x="2936975" y="4007167"/>
            <a:ext cx="16350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It’s the closest planet to the Sun </a:t>
            </a:r>
            <a:endParaRPr>
              <a:solidFill>
                <a:schemeClr val="dk1"/>
              </a:solidFill>
              <a:latin typeface="Manrope"/>
              <a:ea typeface="Manrope"/>
              <a:cs typeface="Manrope"/>
              <a:sym typeface="Manrope"/>
            </a:endParaRPr>
          </a:p>
        </p:txBody>
      </p:sp>
      <p:sp>
        <p:nvSpPr>
          <p:cNvPr id="506" name="Google Shape;506;p45"/>
          <p:cNvSpPr/>
          <p:nvPr/>
        </p:nvSpPr>
        <p:spPr>
          <a:xfrm>
            <a:off x="5698975" y="1743979"/>
            <a:ext cx="1938000" cy="36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txBox="1"/>
          <p:nvPr/>
        </p:nvSpPr>
        <p:spPr>
          <a:xfrm>
            <a:off x="4884150" y="1581579"/>
            <a:ext cx="814800" cy="36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26 - 35</a:t>
            </a:r>
            <a:endParaRPr>
              <a:solidFill>
                <a:schemeClr val="dk1"/>
              </a:solidFill>
              <a:latin typeface="Manrope"/>
              <a:ea typeface="Manrope"/>
              <a:cs typeface="Manrope"/>
              <a:sym typeface="Manrope"/>
            </a:endParaRPr>
          </a:p>
        </p:txBody>
      </p:sp>
      <p:sp>
        <p:nvSpPr>
          <p:cNvPr id="508" name="Google Shape;508;p45"/>
          <p:cNvSpPr txBox="1"/>
          <p:nvPr/>
        </p:nvSpPr>
        <p:spPr>
          <a:xfrm>
            <a:off x="7722703" y="1558329"/>
            <a:ext cx="814800" cy="4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60%</a:t>
            </a:r>
            <a:endParaRPr b="1" sz="2000">
              <a:solidFill>
                <a:schemeClr val="dk2"/>
              </a:solidFill>
              <a:latin typeface="Gabriela"/>
              <a:ea typeface="Gabriela"/>
              <a:cs typeface="Gabriela"/>
              <a:sym typeface="Gabriela"/>
            </a:endParaRPr>
          </a:p>
        </p:txBody>
      </p:sp>
      <p:sp>
        <p:nvSpPr>
          <p:cNvPr id="509" name="Google Shape;509;p45"/>
          <p:cNvSpPr txBox="1"/>
          <p:nvPr/>
        </p:nvSpPr>
        <p:spPr>
          <a:xfrm>
            <a:off x="5546475" y="1045125"/>
            <a:ext cx="2095500" cy="428700"/>
          </a:xfrm>
          <a:prstGeom prst="rect">
            <a:avLst/>
          </a:prstGeom>
          <a:noFill/>
          <a:ln>
            <a:noFill/>
          </a:ln>
          <a:effectLst>
            <a:outerShdw rotWithShape="0" algn="bl" dir="8400000" dist="19050">
              <a:schemeClr val="lt1">
                <a:alpha val="41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AGE</a:t>
            </a:r>
            <a:endParaRPr b="1" sz="2000">
              <a:solidFill>
                <a:schemeClr val="dk2"/>
              </a:solidFill>
              <a:latin typeface="Gabriela"/>
              <a:ea typeface="Gabriela"/>
              <a:cs typeface="Gabriela"/>
              <a:sym typeface="Gabriela"/>
            </a:endParaRPr>
          </a:p>
        </p:txBody>
      </p:sp>
      <p:sp>
        <p:nvSpPr>
          <p:cNvPr id="510" name="Google Shape;510;p45"/>
          <p:cNvSpPr/>
          <p:nvPr/>
        </p:nvSpPr>
        <p:spPr>
          <a:xfrm>
            <a:off x="5698975" y="2182636"/>
            <a:ext cx="1938000" cy="36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txBox="1"/>
          <p:nvPr/>
        </p:nvSpPr>
        <p:spPr>
          <a:xfrm>
            <a:off x="4884150" y="2020185"/>
            <a:ext cx="814800" cy="36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36 - 45</a:t>
            </a:r>
            <a:endParaRPr>
              <a:solidFill>
                <a:schemeClr val="dk1"/>
              </a:solidFill>
              <a:latin typeface="Manrope"/>
              <a:ea typeface="Manrope"/>
              <a:cs typeface="Manrope"/>
              <a:sym typeface="Manrope"/>
            </a:endParaRPr>
          </a:p>
        </p:txBody>
      </p:sp>
      <p:sp>
        <p:nvSpPr>
          <p:cNvPr id="512" name="Google Shape;512;p45"/>
          <p:cNvSpPr txBox="1"/>
          <p:nvPr/>
        </p:nvSpPr>
        <p:spPr>
          <a:xfrm>
            <a:off x="7722703" y="1996939"/>
            <a:ext cx="814800" cy="4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30%</a:t>
            </a:r>
            <a:endParaRPr b="1" sz="2000">
              <a:solidFill>
                <a:schemeClr val="dk2"/>
              </a:solidFill>
              <a:latin typeface="Gabriela"/>
              <a:ea typeface="Gabriela"/>
              <a:cs typeface="Gabriela"/>
              <a:sym typeface="Gabriela"/>
            </a:endParaRPr>
          </a:p>
        </p:txBody>
      </p:sp>
      <p:sp>
        <p:nvSpPr>
          <p:cNvPr id="513" name="Google Shape;513;p45"/>
          <p:cNvSpPr/>
          <p:nvPr/>
        </p:nvSpPr>
        <p:spPr>
          <a:xfrm>
            <a:off x="5698975" y="2621269"/>
            <a:ext cx="1938000" cy="36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nvSpPr>
        <p:spPr>
          <a:xfrm>
            <a:off x="4884150" y="2458791"/>
            <a:ext cx="814800" cy="36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46 - 55</a:t>
            </a:r>
            <a:endParaRPr>
              <a:solidFill>
                <a:schemeClr val="dk1"/>
              </a:solidFill>
              <a:latin typeface="Manrope"/>
              <a:ea typeface="Manrope"/>
              <a:cs typeface="Manrope"/>
              <a:sym typeface="Manrope"/>
            </a:endParaRPr>
          </a:p>
        </p:txBody>
      </p:sp>
      <p:sp>
        <p:nvSpPr>
          <p:cNvPr id="515" name="Google Shape;515;p45"/>
          <p:cNvSpPr txBox="1"/>
          <p:nvPr/>
        </p:nvSpPr>
        <p:spPr>
          <a:xfrm>
            <a:off x="7722703" y="2435550"/>
            <a:ext cx="814800" cy="4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10%</a:t>
            </a:r>
            <a:endParaRPr b="1" sz="2000">
              <a:solidFill>
                <a:schemeClr val="dk2"/>
              </a:solidFill>
              <a:latin typeface="Gabriela"/>
              <a:ea typeface="Gabriela"/>
              <a:cs typeface="Gabriela"/>
              <a:sym typeface="Gabriela"/>
            </a:endParaRPr>
          </a:p>
        </p:txBody>
      </p:sp>
      <p:sp>
        <p:nvSpPr>
          <p:cNvPr id="516" name="Google Shape;516;p45"/>
          <p:cNvSpPr txBox="1"/>
          <p:nvPr/>
        </p:nvSpPr>
        <p:spPr>
          <a:xfrm>
            <a:off x="5546475" y="2956543"/>
            <a:ext cx="2095500" cy="428700"/>
          </a:xfrm>
          <a:prstGeom prst="rect">
            <a:avLst/>
          </a:prstGeom>
          <a:noFill/>
          <a:ln>
            <a:noFill/>
          </a:ln>
          <a:effectLst>
            <a:outerShdw rotWithShape="0" algn="bl" dir="8400000" dist="19050">
              <a:schemeClr val="lt1">
                <a:alpha val="41000"/>
              </a:scheme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INTERESTS</a:t>
            </a:r>
            <a:endParaRPr b="1" sz="2000">
              <a:solidFill>
                <a:schemeClr val="dk2"/>
              </a:solidFill>
              <a:latin typeface="Gabriela"/>
              <a:ea typeface="Gabriela"/>
              <a:cs typeface="Gabriela"/>
              <a:sym typeface="Gabriela"/>
            </a:endParaRPr>
          </a:p>
        </p:txBody>
      </p:sp>
      <p:sp>
        <p:nvSpPr>
          <p:cNvPr id="517" name="Google Shape;517;p45"/>
          <p:cNvSpPr txBox="1"/>
          <p:nvPr/>
        </p:nvSpPr>
        <p:spPr>
          <a:xfrm>
            <a:off x="4780396" y="4220357"/>
            <a:ext cx="11067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Music</a:t>
            </a:r>
            <a:endParaRPr>
              <a:solidFill>
                <a:schemeClr val="dk1"/>
              </a:solidFill>
              <a:latin typeface="Manrope"/>
              <a:ea typeface="Manrope"/>
              <a:cs typeface="Manrope"/>
              <a:sym typeface="Manrope"/>
            </a:endParaRPr>
          </a:p>
        </p:txBody>
      </p:sp>
      <p:sp>
        <p:nvSpPr>
          <p:cNvPr id="518" name="Google Shape;518;p45"/>
          <p:cNvSpPr txBox="1"/>
          <p:nvPr/>
        </p:nvSpPr>
        <p:spPr>
          <a:xfrm>
            <a:off x="6040860" y="4220357"/>
            <a:ext cx="11067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Travel</a:t>
            </a:r>
            <a:endParaRPr>
              <a:solidFill>
                <a:schemeClr val="dk1"/>
              </a:solidFill>
              <a:latin typeface="Manrope"/>
              <a:ea typeface="Manrope"/>
              <a:cs typeface="Manrope"/>
              <a:sym typeface="Manrope"/>
            </a:endParaRPr>
          </a:p>
        </p:txBody>
      </p:sp>
      <p:sp>
        <p:nvSpPr>
          <p:cNvPr id="519" name="Google Shape;519;p45"/>
          <p:cNvSpPr txBox="1"/>
          <p:nvPr/>
        </p:nvSpPr>
        <p:spPr>
          <a:xfrm>
            <a:off x="7301325" y="4220357"/>
            <a:ext cx="11067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Food</a:t>
            </a:r>
            <a:endParaRPr>
              <a:solidFill>
                <a:schemeClr val="dk1"/>
              </a:solidFill>
              <a:latin typeface="Manrope"/>
              <a:ea typeface="Manrope"/>
              <a:cs typeface="Manrope"/>
              <a:sym typeface="Manrope"/>
            </a:endParaRPr>
          </a:p>
        </p:txBody>
      </p:sp>
      <p:grpSp>
        <p:nvGrpSpPr>
          <p:cNvPr id="520" name="Google Shape;520;p45"/>
          <p:cNvGrpSpPr/>
          <p:nvPr/>
        </p:nvGrpSpPr>
        <p:grpSpPr>
          <a:xfrm>
            <a:off x="820716" y="1665069"/>
            <a:ext cx="3458736" cy="1842595"/>
            <a:chOff x="233350" y="949250"/>
            <a:chExt cx="7137300" cy="3802300"/>
          </a:xfrm>
        </p:grpSpPr>
        <p:sp>
          <p:nvSpPr>
            <p:cNvPr id="521" name="Google Shape;521;p4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45"/>
          <p:cNvSpPr/>
          <p:nvPr/>
        </p:nvSpPr>
        <p:spPr>
          <a:xfrm>
            <a:off x="6688948" y="1680023"/>
            <a:ext cx="179934" cy="163906"/>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45"/>
          <p:cNvSpPr/>
          <p:nvPr/>
        </p:nvSpPr>
        <p:spPr>
          <a:xfrm>
            <a:off x="6215698" y="2118673"/>
            <a:ext cx="179934" cy="163906"/>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45"/>
          <p:cNvSpPr/>
          <p:nvPr/>
        </p:nvSpPr>
        <p:spPr>
          <a:xfrm>
            <a:off x="5841935" y="2557298"/>
            <a:ext cx="179934" cy="163906"/>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45"/>
          <p:cNvSpPr/>
          <p:nvPr/>
        </p:nvSpPr>
        <p:spPr>
          <a:xfrm>
            <a:off x="2149098" y="2071259"/>
            <a:ext cx="179934" cy="163906"/>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1"/>
          </a:solidFill>
          <a:ln>
            <a:noFill/>
          </a:ln>
          <a:effectLst>
            <a:outerShdw rotWithShape="0" algn="bl" dir="8460000" dist="28575">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p45"/>
          <p:cNvSpPr/>
          <p:nvPr/>
        </p:nvSpPr>
        <p:spPr>
          <a:xfrm>
            <a:off x="2423698" y="2047884"/>
            <a:ext cx="179934" cy="163906"/>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1"/>
          </a:solidFill>
          <a:ln>
            <a:noFill/>
          </a:ln>
          <a:effectLst>
            <a:outerShdw rotWithShape="0" algn="bl" dir="8460000" dist="28575">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45"/>
          <p:cNvSpPr/>
          <p:nvPr/>
        </p:nvSpPr>
        <p:spPr>
          <a:xfrm>
            <a:off x="1500548" y="2071259"/>
            <a:ext cx="179934" cy="163906"/>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accent2"/>
          </a:solidFill>
          <a:ln>
            <a:noFill/>
          </a:ln>
          <a:effectLst>
            <a:outerShdw rotWithShape="0" algn="bl" dir="8460000" dist="28575">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45"/>
          <p:cNvSpPr/>
          <p:nvPr/>
        </p:nvSpPr>
        <p:spPr>
          <a:xfrm>
            <a:off x="2207523" y="1872759"/>
            <a:ext cx="179934" cy="163906"/>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accent2"/>
          </a:solidFill>
          <a:ln>
            <a:noFill/>
          </a:ln>
          <a:effectLst>
            <a:outerShdw rotWithShape="0" algn="bl" dir="8460000" dist="28575">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p45"/>
          <p:cNvSpPr/>
          <p:nvPr/>
        </p:nvSpPr>
        <p:spPr>
          <a:xfrm>
            <a:off x="788726" y="3801101"/>
            <a:ext cx="224199" cy="204227"/>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1"/>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p45"/>
          <p:cNvSpPr/>
          <p:nvPr/>
        </p:nvSpPr>
        <p:spPr>
          <a:xfrm>
            <a:off x="2682726" y="3801101"/>
            <a:ext cx="224199" cy="204227"/>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accent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p45"/>
          <p:cNvSpPr/>
          <p:nvPr/>
        </p:nvSpPr>
        <p:spPr>
          <a:xfrm>
            <a:off x="4969038" y="3533518"/>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p45"/>
          <p:cNvSpPr/>
          <p:nvPr/>
        </p:nvSpPr>
        <p:spPr>
          <a:xfrm>
            <a:off x="6229463" y="3533518"/>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p45"/>
          <p:cNvSpPr/>
          <p:nvPr/>
        </p:nvSpPr>
        <p:spPr>
          <a:xfrm>
            <a:off x="7489888" y="3533518"/>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84" name="Google Shape;584;p45"/>
          <p:cNvGrpSpPr/>
          <p:nvPr/>
        </p:nvGrpSpPr>
        <p:grpSpPr>
          <a:xfrm>
            <a:off x="6402680" y="3676575"/>
            <a:ext cx="383050" cy="378416"/>
            <a:chOff x="3858100" y="1435075"/>
            <a:chExt cx="487775" cy="481875"/>
          </a:xfrm>
        </p:grpSpPr>
        <p:sp>
          <p:nvSpPr>
            <p:cNvPr id="585" name="Google Shape;585;p4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 name="Google Shape;586;p4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 name="Google Shape;587;p4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 name="Google Shape;588;p4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 name="Google Shape;589;p4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 name="Google Shape;590;p45"/>
          <p:cNvGrpSpPr/>
          <p:nvPr/>
        </p:nvGrpSpPr>
        <p:grpSpPr>
          <a:xfrm>
            <a:off x="5154814" y="3672848"/>
            <a:ext cx="334518" cy="376748"/>
            <a:chOff x="924450" y="2028975"/>
            <a:chExt cx="425975" cy="479750"/>
          </a:xfrm>
        </p:grpSpPr>
        <p:sp>
          <p:nvSpPr>
            <p:cNvPr id="591" name="Google Shape;591;p4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 name="Google Shape;592;p4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 name="Google Shape;593;p4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 name="Google Shape;594;p45"/>
          <p:cNvGrpSpPr/>
          <p:nvPr/>
        </p:nvGrpSpPr>
        <p:grpSpPr>
          <a:xfrm>
            <a:off x="7665486" y="3672036"/>
            <a:ext cx="378377" cy="378377"/>
            <a:chOff x="2678350" y="4992125"/>
            <a:chExt cx="481825" cy="481825"/>
          </a:xfrm>
        </p:grpSpPr>
        <p:sp>
          <p:nvSpPr>
            <p:cNvPr id="595" name="Google Shape;595;p4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 name="Google Shape;596;p4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 name="Google Shape;597;p4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 ANALYSIS</a:t>
            </a:r>
            <a:endParaRPr/>
          </a:p>
        </p:txBody>
      </p:sp>
      <p:sp>
        <p:nvSpPr>
          <p:cNvPr id="603" name="Google Shape;603;p46"/>
          <p:cNvSpPr txBox="1"/>
          <p:nvPr>
            <p:ph idx="1" type="subTitle"/>
          </p:nvPr>
        </p:nvSpPr>
        <p:spPr>
          <a:xfrm>
            <a:off x="1290763" y="1624700"/>
            <a:ext cx="2907600" cy="518100"/>
          </a:xfrm>
          <a:prstGeom prst="rect">
            <a:avLst/>
          </a:prstGeom>
          <a:effectLst>
            <a:outerShdw rotWithShape="0" algn="bl" dir="8460000" dist="57150">
              <a:srgbClr val="000000">
                <a:alpha val="42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a:t>STRENGTHS</a:t>
            </a:r>
            <a:endParaRPr/>
          </a:p>
        </p:txBody>
      </p:sp>
      <p:sp>
        <p:nvSpPr>
          <p:cNvPr id="604" name="Google Shape;604;p46"/>
          <p:cNvSpPr txBox="1"/>
          <p:nvPr>
            <p:ph idx="2" type="subTitle"/>
          </p:nvPr>
        </p:nvSpPr>
        <p:spPr>
          <a:xfrm>
            <a:off x="4945638" y="1624700"/>
            <a:ext cx="2907600" cy="518100"/>
          </a:xfrm>
          <a:prstGeom prst="rect">
            <a:avLst/>
          </a:prstGeom>
          <a:effectLst>
            <a:outerShdw rotWithShape="0" algn="bl" dir="8460000" dist="57150">
              <a:srgbClr val="000000">
                <a:alpha val="42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a:t>WEAKNESSES</a:t>
            </a:r>
            <a:endParaRPr/>
          </a:p>
        </p:txBody>
      </p:sp>
      <p:sp>
        <p:nvSpPr>
          <p:cNvPr id="605" name="Google Shape;605;p46"/>
          <p:cNvSpPr txBox="1"/>
          <p:nvPr>
            <p:ph idx="3" type="subTitle"/>
          </p:nvPr>
        </p:nvSpPr>
        <p:spPr>
          <a:xfrm>
            <a:off x="1290775" y="2142800"/>
            <a:ext cx="2907600" cy="1854600"/>
          </a:xfrm>
          <a:prstGeom prst="rect">
            <a:avLst/>
          </a:prstGeom>
        </p:spPr>
        <p:txBody>
          <a:bodyPr anchorCtr="0" anchor="t" bIns="91425" lIns="91425" spcFirstLastPara="1" rIns="91425" wrap="square" tIns="91425">
            <a:noAutofit/>
          </a:bodyPr>
          <a:lstStyle/>
          <a:p>
            <a:pPr indent="-226059" lvl="0" marL="228600" rtl="0" algn="l">
              <a:spcBef>
                <a:spcPts val="0"/>
              </a:spcBef>
              <a:spcAft>
                <a:spcPts val="0"/>
              </a:spcAft>
              <a:buSzPts val="1400"/>
              <a:buChar char="■"/>
            </a:pPr>
            <a:r>
              <a:rPr lang="en"/>
              <a:t>You can list your competitor’s strengths here</a:t>
            </a:r>
            <a:endParaRPr/>
          </a:p>
          <a:p>
            <a:pPr indent="-226059" lvl="0" marL="228600" rtl="0" algn="l">
              <a:spcBef>
                <a:spcPts val="0"/>
              </a:spcBef>
              <a:spcAft>
                <a:spcPts val="0"/>
              </a:spcAft>
              <a:buSzPts val="1400"/>
              <a:buChar char="■"/>
            </a:pPr>
            <a:r>
              <a:rPr lang="en"/>
              <a:t>You can list your competitor’s strengths here</a:t>
            </a:r>
            <a:endParaRPr/>
          </a:p>
          <a:p>
            <a:pPr indent="-226059" lvl="0" marL="228600" rtl="0" algn="l">
              <a:spcBef>
                <a:spcPts val="0"/>
              </a:spcBef>
              <a:spcAft>
                <a:spcPts val="0"/>
              </a:spcAft>
              <a:buSzPts val="1400"/>
              <a:buChar char="■"/>
            </a:pPr>
            <a:r>
              <a:rPr lang="en"/>
              <a:t>You can list your competitor’s strengths here</a:t>
            </a:r>
            <a:endParaRPr/>
          </a:p>
          <a:p>
            <a:pPr indent="-226059" lvl="0" marL="228600" rtl="0" algn="l">
              <a:spcBef>
                <a:spcPts val="0"/>
              </a:spcBef>
              <a:spcAft>
                <a:spcPts val="0"/>
              </a:spcAft>
              <a:buSzPts val="1400"/>
              <a:buChar char="■"/>
            </a:pPr>
            <a:r>
              <a:rPr lang="en"/>
              <a:t>You can list your competitor’s strengths here</a:t>
            </a:r>
            <a:endParaRPr/>
          </a:p>
        </p:txBody>
      </p:sp>
      <p:sp>
        <p:nvSpPr>
          <p:cNvPr id="606" name="Google Shape;606;p46"/>
          <p:cNvSpPr txBox="1"/>
          <p:nvPr>
            <p:ph idx="4" type="subTitle"/>
          </p:nvPr>
        </p:nvSpPr>
        <p:spPr>
          <a:xfrm>
            <a:off x="4945650" y="2142800"/>
            <a:ext cx="2907600" cy="1854600"/>
          </a:xfrm>
          <a:prstGeom prst="rect">
            <a:avLst/>
          </a:prstGeom>
        </p:spPr>
        <p:txBody>
          <a:bodyPr anchorCtr="0" anchor="t" bIns="91425" lIns="91425" spcFirstLastPara="1" rIns="91425" wrap="square" tIns="91425">
            <a:noAutofit/>
          </a:bodyPr>
          <a:lstStyle/>
          <a:p>
            <a:pPr indent="-226059" lvl="0" marL="228600" rtl="0" algn="l">
              <a:spcBef>
                <a:spcPts val="0"/>
              </a:spcBef>
              <a:spcAft>
                <a:spcPts val="0"/>
              </a:spcAft>
              <a:buSzPts val="1400"/>
              <a:buChar char="■"/>
            </a:pPr>
            <a:r>
              <a:rPr lang="en"/>
              <a:t>You can list your competitor’s weaknesses here</a:t>
            </a:r>
            <a:endParaRPr/>
          </a:p>
          <a:p>
            <a:pPr indent="-226059" lvl="0" marL="228600" rtl="0" algn="l">
              <a:spcBef>
                <a:spcPts val="0"/>
              </a:spcBef>
              <a:spcAft>
                <a:spcPts val="0"/>
              </a:spcAft>
              <a:buSzPts val="1400"/>
              <a:buChar char="■"/>
            </a:pPr>
            <a:r>
              <a:rPr lang="en"/>
              <a:t>You can list your competitor’s weaknesses here</a:t>
            </a:r>
            <a:endParaRPr/>
          </a:p>
          <a:p>
            <a:pPr indent="-226059" lvl="0" marL="228600" rtl="0" algn="l">
              <a:spcBef>
                <a:spcPts val="0"/>
              </a:spcBef>
              <a:spcAft>
                <a:spcPts val="0"/>
              </a:spcAft>
              <a:buSzPts val="1400"/>
              <a:buChar char="■"/>
            </a:pPr>
            <a:r>
              <a:rPr lang="en"/>
              <a:t>You can list your competitor’s weaknesses here</a:t>
            </a:r>
            <a:endParaRPr/>
          </a:p>
          <a:p>
            <a:pPr indent="-226059" lvl="0" marL="228600" rtl="0" algn="l">
              <a:spcBef>
                <a:spcPts val="0"/>
              </a:spcBef>
              <a:spcAft>
                <a:spcPts val="0"/>
              </a:spcAft>
              <a:buSzPts val="1400"/>
              <a:buChar char="■"/>
            </a:pPr>
            <a:r>
              <a:rPr lang="en"/>
              <a:t>You can list your competitor’s weaknesses here</a:t>
            </a:r>
            <a:endParaRPr/>
          </a:p>
        </p:txBody>
      </p:sp>
      <p:pic>
        <p:nvPicPr>
          <p:cNvPr id="607" name="Google Shape;607;p46"/>
          <p:cNvPicPr preferRelativeResize="0"/>
          <p:nvPr/>
        </p:nvPicPr>
        <p:blipFill>
          <a:blip r:embed="rId3">
            <a:alphaModFix/>
          </a:blip>
          <a:stretch>
            <a:fillRect/>
          </a:stretch>
        </p:blipFill>
        <p:spPr>
          <a:xfrm rot="-5799433">
            <a:off x="7390518" y="-134512"/>
            <a:ext cx="1082012" cy="171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7"/>
          <p:cNvSpPr txBox="1"/>
          <p:nvPr>
            <p:ph type="title"/>
          </p:nvPr>
        </p:nvSpPr>
        <p:spPr>
          <a:xfrm>
            <a:off x="1458150" y="3016200"/>
            <a:ext cx="62277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t>SOMEONE FAMOUS</a:t>
            </a:r>
            <a:endParaRPr/>
          </a:p>
        </p:txBody>
      </p:sp>
      <p:sp>
        <p:nvSpPr>
          <p:cNvPr id="613" name="Google Shape;613;p47"/>
          <p:cNvSpPr txBox="1"/>
          <p:nvPr>
            <p:ph idx="1" type="subTitle"/>
          </p:nvPr>
        </p:nvSpPr>
        <p:spPr>
          <a:xfrm>
            <a:off x="1458150" y="1595400"/>
            <a:ext cx="6227700" cy="142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pic>
        <p:nvPicPr>
          <p:cNvPr id="614" name="Google Shape;614;p47"/>
          <p:cNvPicPr preferRelativeResize="0"/>
          <p:nvPr/>
        </p:nvPicPr>
        <p:blipFill>
          <a:blip r:embed="rId3">
            <a:alphaModFix/>
          </a:blip>
          <a:stretch>
            <a:fillRect/>
          </a:stretch>
        </p:blipFill>
        <p:spPr>
          <a:xfrm rot="6769674">
            <a:off x="7467046" y="221712"/>
            <a:ext cx="2136950" cy="944250"/>
          </a:xfrm>
          <a:prstGeom prst="rect">
            <a:avLst/>
          </a:prstGeom>
          <a:noFill/>
          <a:ln>
            <a:noFill/>
          </a:ln>
        </p:spPr>
      </p:pic>
      <p:pic>
        <p:nvPicPr>
          <p:cNvPr id="615" name="Google Shape;615;p47"/>
          <p:cNvPicPr preferRelativeResize="0"/>
          <p:nvPr/>
        </p:nvPicPr>
        <p:blipFill>
          <a:blip r:embed="rId4">
            <a:alphaModFix/>
          </a:blip>
          <a:stretch>
            <a:fillRect/>
          </a:stretch>
        </p:blipFill>
        <p:spPr>
          <a:xfrm>
            <a:off x="777400" y="3210950"/>
            <a:ext cx="1470900" cy="1212125"/>
          </a:xfrm>
          <a:prstGeom prst="rect">
            <a:avLst/>
          </a:prstGeom>
          <a:noFill/>
          <a:ln>
            <a:noFill/>
          </a:ln>
        </p:spPr>
      </p:pic>
      <p:pic>
        <p:nvPicPr>
          <p:cNvPr id="616" name="Google Shape;616;p47"/>
          <p:cNvPicPr preferRelativeResize="0"/>
          <p:nvPr/>
        </p:nvPicPr>
        <p:blipFill>
          <a:blip r:embed="rId5">
            <a:alphaModFix/>
          </a:blip>
          <a:stretch>
            <a:fillRect/>
          </a:stretch>
        </p:blipFill>
        <p:spPr>
          <a:xfrm>
            <a:off x="402275" y="348575"/>
            <a:ext cx="2105550" cy="1145475"/>
          </a:xfrm>
          <a:prstGeom prst="rect">
            <a:avLst/>
          </a:prstGeom>
          <a:noFill/>
          <a:ln>
            <a:noFill/>
          </a:ln>
        </p:spPr>
      </p:pic>
      <p:pic>
        <p:nvPicPr>
          <p:cNvPr id="617" name="Google Shape;617;p47"/>
          <p:cNvPicPr preferRelativeResize="0"/>
          <p:nvPr/>
        </p:nvPicPr>
        <p:blipFill>
          <a:blip r:embed="rId6">
            <a:alphaModFix/>
          </a:blip>
          <a:stretch>
            <a:fillRect/>
          </a:stretch>
        </p:blipFill>
        <p:spPr>
          <a:xfrm>
            <a:off x="0" y="3927727"/>
            <a:ext cx="1513300" cy="1337835"/>
          </a:xfrm>
          <a:prstGeom prst="rect">
            <a:avLst/>
          </a:prstGeom>
          <a:noFill/>
          <a:ln>
            <a:noFill/>
          </a:ln>
        </p:spPr>
      </p:pic>
      <p:pic>
        <p:nvPicPr>
          <p:cNvPr id="618" name="Google Shape;618;p47"/>
          <p:cNvPicPr preferRelativeResize="0"/>
          <p:nvPr/>
        </p:nvPicPr>
        <p:blipFill>
          <a:blip r:embed="rId7">
            <a:alphaModFix/>
          </a:blip>
          <a:stretch>
            <a:fillRect/>
          </a:stretch>
        </p:blipFill>
        <p:spPr>
          <a:xfrm rot="4847803">
            <a:off x="7156596" y="3511470"/>
            <a:ext cx="1438358" cy="17935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8"/>
          <p:cNvSpPr txBox="1"/>
          <p:nvPr>
            <p:ph idx="1" type="subTitle"/>
          </p:nvPr>
        </p:nvSpPr>
        <p:spPr>
          <a:xfrm>
            <a:off x="5029000" y="3000288"/>
            <a:ext cx="3015900" cy="10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624" name="Google Shape;624;p48"/>
          <p:cNvSpPr txBox="1"/>
          <p:nvPr>
            <p:ph type="title"/>
          </p:nvPr>
        </p:nvSpPr>
        <p:spPr>
          <a:xfrm>
            <a:off x="5029000" y="1062913"/>
            <a:ext cx="3015900" cy="201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a:t>
            </a:r>
            <a:endParaRPr/>
          </a:p>
          <a:p>
            <a:pPr indent="0" lvl="0" marL="0" rtl="0" algn="l">
              <a:spcBef>
                <a:spcPts val="0"/>
              </a:spcBef>
              <a:spcAft>
                <a:spcPts val="0"/>
              </a:spcAft>
              <a:buNone/>
            </a:pPr>
            <a:r>
              <a:rPr lang="en"/>
              <a:t>THE CONCEPT</a:t>
            </a:r>
            <a:endParaRPr/>
          </a:p>
        </p:txBody>
      </p:sp>
      <p:pic>
        <p:nvPicPr>
          <p:cNvPr id="625" name="Google Shape;625;p48"/>
          <p:cNvPicPr preferRelativeResize="0"/>
          <p:nvPr/>
        </p:nvPicPr>
        <p:blipFill rotWithShape="1">
          <a:blip r:embed="rId3">
            <a:alphaModFix/>
          </a:blip>
          <a:srcRect b="0" l="11173" r="22159" t="0"/>
          <a:stretch/>
        </p:blipFill>
        <p:spPr>
          <a:xfrm>
            <a:off x="1043525" y="870600"/>
            <a:ext cx="3402300" cy="3402300"/>
          </a:xfrm>
          <a:prstGeom prst="ellipse">
            <a:avLst/>
          </a:prstGeom>
          <a:noFill/>
          <a:ln>
            <a:noFill/>
          </a:ln>
        </p:spPr>
      </p:pic>
      <p:pic>
        <p:nvPicPr>
          <p:cNvPr id="626" name="Google Shape;626;p48"/>
          <p:cNvPicPr preferRelativeResize="0"/>
          <p:nvPr/>
        </p:nvPicPr>
        <p:blipFill>
          <a:blip r:embed="rId4">
            <a:alphaModFix/>
          </a:blip>
          <a:stretch>
            <a:fillRect/>
          </a:stretch>
        </p:blipFill>
        <p:spPr>
          <a:xfrm>
            <a:off x="280996" y="311575"/>
            <a:ext cx="2136950" cy="944250"/>
          </a:xfrm>
          <a:prstGeom prst="rect">
            <a:avLst/>
          </a:prstGeom>
          <a:noFill/>
          <a:ln>
            <a:noFill/>
          </a:ln>
        </p:spPr>
      </p:pic>
      <p:pic>
        <p:nvPicPr>
          <p:cNvPr id="627" name="Google Shape;627;p48"/>
          <p:cNvPicPr preferRelativeResize="0"/>
          <p:nvPr/>
        </p:nvPicPr>
        <p:blipFill>
          <a:blip r:embed="rId5">
            <a:alphaModFix/>
          </a:blip>
          <a:stretch>
            <a:fillRect/>
          </a:stretch>
        </p:blipFill>
        <p:spPr>
          <a:xfrm rot="4847803">
            <a:off x="630296" y="3554145"/>
            <a:ext cx="1438358" cy="17935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SEGMENTATION</a:t>
            </a:r>
            <a:endParaRPr/>
          </a:p>
        </p:txBody>
      </p:sp>
      <p:pic>
        <p:nvPicPr>
          <p:cNvPr id="633" name="Google Shape;633;p49" title="Chart">
            <a:hlinkClick r:id="rId3"/>
          </p:cNvPr>
          <p:cNvPicPr preferRelativeResize="0"/>
          <p:nvPr/>
        </p:nvPicPr>
        <p:blipFill>
          <a:blip r:embed="rId4">
            <a:alphaModFix/>
          </a:blip>
          <a:stretch>
            <a:fillRect/>
          </a:stretch>
        </p:blipFill>
        <p:spPr>
          <a:xfrm>
            <a:off x="3249150" y="1339253"/>
            <a:ext cx="2645700" cy="2617475"/>
          </a:xfrm>
          <a:prstGeom prst="rect">
            <a:avLst/>
          </a:prstGeom>
          <a:noFill/>
          <a:ln>
            <a:noFill/>
          </a:ln>
        </p:spPr>
      </p:pic>
      <p:sp>
        <p:nvSpPr>
          <p:cNvPr id="634" name="Google Shape;634;p49"/>
          <p:cNvSpPr txBox="1"/>
          <p:nvPr/>
        </p:nvSpPr>
        <p:spPr>
          <a:xfrm>
            <a:off x="1453880" y="2996598"/>
            <a:ext cx="1794600" cy="362100"/>
          </a:xfrm>
          <a:prstGeom prst="rect">
            <a:avLst/>
          </a:prstGeom>
          <a:noFill/>
          <a:ln>
            <a:noFill/>
          </a:ln>
          <a:effectLst>
            <a:outerShdw rotWithShape="0" algn="bl" dir="8460000" dist="19050">
              <a:srgbClr val="000000">
                <a:alpha val="43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MARS</a:t>
            </a:r>
            <a:endParaRPr b="1" sz="2000">
              <a:solidFill>
                <a:schemeClr val="dk2"/>
              </a:solidFill>
              <a:latin typeface="Gabriela"/>
              <a:ea typeface="Gabriela"/>
              <a:cs typeface="Gabriela"/>
              <a:sym typeface="Gabriela"/>
            </a:endParaRPr>
          </a:p>
        </p:txBody>
      </p:sp>
      <p:sp>
        <p:nvSpPr>
          <p:cNvPr id="635" name="Google Shape;635;p49"/>
          <p:cNvSpPr txBox="1"/>
          <p:nvPr/>
        </p:nvSpPr>
        <p:spPr>
          <a:xfrm>
            <a:off x="1453870" y="3213488"/>
            <a:ext cx="17946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Despite being red, it’s a cold place</a:t>
            </a:r>
            <a:endParaRPr>
              <a:solidFill>
                <a:schemeClr val="dk1"/>
              </a:solidFill>
              <a:latin typeface="Manrope"/>
              <a:ea typeface="Manrope"/>
              <a:cs typeface="Manrope"/>
              <a:sym typeface="Manrope"/>
            </a:endParaRPr>
          </a:p>
        </p:txBody>
      </p:sp>
      <p:sp>
        <p:nvSpPr>
          <p:cNvPr id="636" name="Google Shape;636;p49"/>
          <p:cNvSpPr txBox="1"/>
          <p:nvPr/>
        </p:nvSpPr>
        <p:spPr>
          <a:xfrm>
            <a:off x="5895530" y="1613349"/>
            <a:ext cx="1794600" cy="362100"/>
          </a:xfrm>
          <a:prstGeom prst="rect">
            <a:avLst/>
          </a:prstGeom>
          <a:noFill/>
          <a:ln>
            <a:noFill/>
          </a:ln>
          <a:effectLst>
            <a:outerShdw rotWithShape="0" algn="bl" dir="8460000" dist="19050">
              <a:srgbClr val="000000">
                <a:alpha val="43000"/>
              </a:srgbClr>
            </a:outerShdw>
          </a:effectLst>
        </p:spPr>
        <p:txBody>
          <a:bodyPr anchorCtr="0" anchor="b"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Gabriela"/>
                <a:ea typeface="Gabriela"/>
                <a:cs typeface="Gabriela"/>
                <a:sym typeface="Gabriela"/>
              </a:rPr>
              <a:t>VENUS</a:t>
            </a:r>
            <a:endParaRPr b="1" sz="2000">
              <a:solidFill>
                <a:schemeClr val="dk2"/>
              </a:solidFill>
              <a:latin typeface="Gabriela"/>
              <a:ea typeface="Gabriela"/>
              <a:cs typeface="Gabriela"/>
              <a:sym typeface="Gabriela"/>
            </a:endParaRPr>
          </a:p>
        </p:txBody>
      </p:sp>
      <p:sp>
        <p:nvSpPr>
          <p:cNvPr id="637" name="Google Shape;637;p49"/>
          <p:cNvSpPr txBox="1"/>
          <p:nvPr/>
        </p:nvSpPr>
        <p:spPr>
          <a:xfrm>
            <a:off x="5895520" y="1830178"/>
            <a:ext cx="1794600" cy="62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anrope"/>
                <a:ea typeface="Manrope"/>
                <a:cs typeface="Manrope"/>
                <a:sym typeface="Manrope"/>
              </a:rPr>
              <a:t>Venus has a beautiful name</a:t>
            </a:r>
            <a:endParaRPr>
              <a:solidFill>
                <a:schemeClr val="dk1"/>
              </a:solidFill>
              <a:latin typeface="Manrope"/>
              <a:ea typeface="Manrope"/>
              <a:cs typeface="Manrope"/>
              <a:sym typeface="Manrope"/>
            </a:endParaRPr>
          </a:p>
        </p:txBody>
      </p:sp>
      <p:sp>
        <p:nvSpPr>
          <p:cNvPr id="638" name="Google Shape;638;p49"/>
          <p:cNvSpPr txBox="1"/>
          <p:nvPr/>
        </p:nvSpPr>
        <p:spPr>
          <a:xfrm>
            <a:off x="1453880" y="1613354"/>
            <a:ext cx="1794600" cy="362100"/>
          </a:xfrm>
          <a:prstGeom prst="rect">
            <a:avLst/>
          </a:prstGeom>
          <a:noFill/>
          <a:ln>
            <a:noFill/>
          </a:ln>
          <a:effectLst>
            <a:outerShdw rotWithShape="0" algn="bl" dir="8460000" dist="19050">
              <a:srgbClr val="000000">
                <a:alpha val="43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MERCURY</a:t>
            </a:r>
            <a:endParaRPr b="1" sz="2000">
              <a:solidFill>
                <a:schemeClr val="dk2"/>
              </a:solidFill>
              <a:latin typeface="Gabriela"/>
              <a:ea typeface="Gabriela"/>
              <a:cs typeface="Gabriela"/>
              <a:sym typeface="Gabriela"/>
            </a:endParaRPr>
          </a:p>
        </p:txBody>
      </p:sp>
      <p:sp>
        <p:nvSpPr>
          <p:cNvPr id="639" name="Google Shape;639;p49"/>
          <p:cNvSpPr txBox="1"/>
          <p:nvPr/>
        </p:nvSpPr>
        <p:spPr>
          <a:xfrm>
            <a:off x="1453870" y="1830204"/>
            <a:ext cx="17946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It’s the closest planet to the Sun</a:t>
            </a:r>
            <a:endParaRPr>
              <a:solidFill>
                <a:schemeClr val="dk1"/>
              </a:solidFill>
              <a:latin typeface="Manrope"/>
              <a:ea typeface="Manrope"/>
              <a:cs typeface="Manrope"/>
              <a:sym typeface="Manrope"/>
            </a:endParaRPr>
          </a:p>
        </p:txBody>
      </p:sp>
      <p:sp>
        <p:nvSpPr>
          <p:cNvPr id="640" name="Google Shape;640;p49"/>
          <p:cNvSpPr txBox="1"/>
          <p:nvPr/>
        </p:nvSpPr>
        <p:spPr>
          <a:xfrm>
            <a:off x="5895530" y="2996583"/>
            <a:ext cx="1794600" cy="362100"/>
          </a:xfrm>
          <a:prstGeom prst="rect">
            <a:avLst/>
          </a:prstGeom>
          <a:noFill/>
          <a:ln>
            <a:noFill/>
          </a:ln>
          <a:effectLst>
            <a:outerShdw rotWithShape="0" algn="bl" dir="8460000" dist="19050">
              <a:srgbClr val="000000">
                <a:alpha val="43000"/>
              </a:srgbClr>
            </a:outerShdw>
          </a:effectLst>
        </p:spPr>
        <p:txBody>
          <a:bodyPr anchorCtr="0" anchor="b"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Gabriela"/>
                <a:ea typeface="Gabriela"/>
                <a:cs typeface="Gabriela"/>
                <a:sym typeface="Gabriela"/>
              </a:rPr>
              <a:t>EARTH</a:t>
            </a:r>
            <a:endParaRPr b="1" sz="2000">
              <a:solidFill>
                <a:schemeClr val="dk2"/>
              </a:solidFill>
              <a:latin typeface="Gabriela"/>
              <a:ea typeface="Gabriela"/>
              <a:cs typeface="Gabriela"/>
              <a:sym typeface="Gabriela"/>
            </a:endParaRPr>
          </a:p>
        </p:txBody>
      </p:sp>
      <p:sp>
        <p:nvSpPr>
          <p:cNvPr id="641" name="Google Shape;641;p49"/>
          <p:cNvSpPr txBox="1"/>
          <p:nvPr/>
        </p:nvSpPr>
        <p:spPr>
          <a:xfrm>
            <a:off x="5895520" y="3213451"/>
            <a:ext cx="1794600" cy="62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anrope"/>
                <a:ea typeface="Manrope"/>
                <a:cs typeface="Manrope"/>
                <a:sym typeface="Manrope"/>
              </a:rPr>
              <a:t>Earth is where we all live on</a:t>
            </a:r>
            <a:endParaRPr>
              <a:solidFill>
                <a:schemeClr val="dk1"/>
              </a:solidFill>
              <a:latin typeface="Manrope"/>
              <a:ea typeface="Manrope"/>
              <a:cs typeface="Manrope"/>
              <a:sym typeface="Manrope"/>
            </a:endParaRPr>
          </a:p>
        </p:txBody>
      </p:sp>
      <p:sp>
        <p:nvSpPr>
          <p:cNvPr id="642" name="Google Shape;642;p49"/>
          <p:cNvSpPr/>
          <p:nvPr/>
        </p:nvSpPr>
        <p:spPr>
          <a:xfrm>
            <a:off x="721845" y="16215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34%</a:t>
            </a:r>
            <a:endParaRPr sz="2000">
              <a:solidFill>
                <a:schemeClr val="lt1"/>
              </a:solidFill>
            </a:endParaRPr>
          </a:p>
        </p:txBody>
      </p:sp>
      <p:sp>
        <p:nvSpPr>
          <p:cNvPr id="643" name="Google Shape;643;p49"/>
          <p:cNvSpPr/>
          <p:nvPr/>
        </p:nvSpPr>
        <p:spPr>
          <a:xfrm>
            <a:off x="721845" y="300475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lt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22%</a:t>
            </a:r>
            <a:endParaRPr sz="2000">
              <a:solidFill>
                <a:schemeClr val="lt1"/>
              </a:solidFill>
            </a:endParaRPr>
          </a:p>
        </p:txBody>
      </p:sp>
      <p:sp>
        <p:nvSpPr>
          <p:cNvPr id="644" name="Google Shape;644;p49"/>
          <p:cNvSpPr/>
          <p:nvPr/>
        </p:nvSpPr>
        <p:spPr>
          <a:xfrm>
            <a:off x="7692645" y="1621505"/>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accent1"/>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dk1"/>
                </a:solidFill>
                <a:latin typeface="Gabriela"/>
                <a:ea typeface="Gabriela"/>
                <a:cs typeface="Gabriela"/>
                <a:sym typeface="Gabriela"/>
              </a:rPr>
              <a:t>33%</a:t>
            </a:r>
            <a:endParaRPr sz="2000"/>
          </a:p>
        </p:txBody>
      </p:sp>
      <p:sp>
        <p:nvSpPr>
          <p:cNvPr id="645" name="Google Shape;645;p49"/>
          <p:cNvSpPr/>
          <p:nvPr/>
        </p:nvSpPr>
        <p:spPr>
          <a:xfrm>
            <a:off x="7692645" y="3004744"/>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accent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dk1"/>
                </a:solidFill>
                <a:latin typeface="Gabriela"/>
                <a:ea typeface="Gabriela"/>
                <a:cs typeface="Gabriela"/>
                <a:sym typeface="Gabriela"/>
              </a:rPr>
              <a:t>11%</a:t>
            </a:r>
            <a:endParaRPr sz="2000"/>
          </a:p>
        </p:txBody>
      </p:sp>
      <p:sp>
        <p:nvSpPr>
          <p:cNvPr id="646" name="Google Shape;646;p49"/>
          <p:cNvSpPr txBox="1"/>
          <p:nvPr/>
        </p:nvSpPr>
        <p:spPr>
          <a:xfrm>
            <a:off x="3161500" y="3944450"/>
            <a:ext cx="2820900" cy="66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Follow the link in the graph to modify its data and then paste the new one here. </a:t>
            </a:r>
            <a:r>
              <a:rPr b="1" lang="en" sz="1200" u="sng">
                <a:solidFill>
                  <a:schemeClr val="dk1"/>
                </a:solidFill>
                <a:latin typeface="Manrope"/>
                <a:ea typeface="Manrope"/>
                <a:cs typeface="Manrope"/>
                <a:sym typeface="Manrope"/>
                <a:hlinkClick r:id="rId5">
                  <a:extLst>
                    <a:ext uri="{A12FA001-AC4F-418D-AE19-62706E023703}">
                      <ahyp:hlinkClr val="tx"/>
                    </a:ext>
                  </a:extLst>
                </a:hlinkClick>
              </a:rPr>
              <a:t>For more info, click here</a:t>
            </a:r>
            <a:endParaRPr b="1" sz="1200" u="sng">
              <a:solidFill>
                <a:schemeClr val="dk1"/>
              </a:solidFill>
              <a:latin typeface="Manrope"/>
              <a:ea typeface="Manrope"/>
              <a:cs typeface="Manrope"/>
              <a:sym typeface="Manrop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0"/>
          <p:cNvSpPr/>
          <p:nvPr/>
        </p:nvSpPr>
        <p:spPr>
          <a:xfrm>
            <a:off x="3750200" y="1327125"/>
            <a:ext cx="1643400" cy="1643400"/>
          </a:xfrm>
          <a:prstGeom prst="arc">
            <a:avLst>
              <a:gd fmla="val 16200000" name="adj1"/>
              <a:gd fmla="val 3032572"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0"/>
          <p:cNvSpPr/>
          <p:nvPr/>
        </p:nvSpPr>
        <p:spPr>
          <a:xfrm>
            <a:off x="6345175" y="1327125"/>
            <a:ext cx="1643400" cy="1643400"/>
          </a:xfrm>
          <a:prstGeom prst="arc">
            <a:avLst>
              <a:gd fmla="val 16200000" name="adj1"/>
              <a:gd fmla="val 301457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0"/>
          <p:cNvSpPr/>
          <p:nvPr/>
        </p:nvSpPr>
        <p:spPr>
          <a:xfrm>
            <a:off x="1155200" y="1327100"/>
            <a:ext cx="1643400" cy="1643400"/>
          </a:xfrm>
          <a:prstGeom prst="arc">
            <a:avLst>
              <a:gd fmla="val 16200000" name="adj1"/>
              <a:gd fmla="val 456166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0"/>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BAR FOCUSED SERVICES</a:t>
            </a:r>
            <a:endParaRPr/>
          </a:p>
        </p:txBody>
      </p:sp>
      <p:sp>
        <p:nvSpPr>
          <p:cNvPr id="655" name="Google Shape;655;p50"/>
          <p:cNvSpPr txBox="1"/>
          <p:nvPr>
            <p:ph idx="1" type="subTitle"/>
          </p:nvPr>
        </p:nvSpPr>
        <p:spPr>
          <a:xfrm flipH="1">
            <a:off x="929849" y="3122825"/>
            <a:ext cx="2094300" cy="4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DRINKS</a:t>
            </a:r>
            <a:endParaRPr/>
          </a:p>
        </p:txBody>
      </p:sp>
      <p:sp>
        <p:nvSpPr>
          <p:cNvPr id="656" name="Google Shape;656;p50"/>
          <p:cNvSpPr txBox="1"/>
          <p:nvPr>
            <p:ph idx="2" type="subTitle"/>
          </p:nvPr>
        </p:nvSpPr>
        <p:spPr>
          <a:xfrm flipH="1">
            <a:off x="929839" y="3531379"/>
            <a:ext cx="2094300" cy="7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our Solar System</a:t>
            </a:r>
            <a:endParaRPr/>
          </a:p>
        </p:txBody>
      </p:sp>
      <p:sp>
        <p:nvSpPr>
          <p:cNvPr id="657" name="Google Shape;657;p50"/>
          <p:cNvSpPr txBox="1"/>
          <p:nvPr>
            <p:ph idx="4" type="subTitle"/>
          </p:nvPr>
        </p:nvSpPr>
        <p:spPr>
          <a:xfrm flipH="1">
            <a:off x="3524750" y="3122825"/>
            <a:ext cx="2094300" cy="4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CONSULTANCY</a:t>
            </a:r>
            <a:endParaRPr/>
          </a:p>
        </p:txBody>
      </p:sp>
      <p:sp>
        <p:nvSpPr>
          <p:cNvPr id="658" name="Google Shape;658;p50"/>
          <p:cNvSpPr txBox="1"/>
          <p:nvPr>
            <p:ph idx="5" type="subTitle"/>
          </p:nvPr>
        </p:nvSpPr>
        <p:spPr>
          <a:xfrm flipH="1">
            <a:off x="3524745" y="3531379"/>
            <a:ext cx="2094300" cy="7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in the Solar System</a:t>
            </a:r>
            <a:endParaRPr/>
          </a:p>
        </p:txBody>
      </p:sp>
      <p:sp>
        <p:nvSpPr>
          <p:cNvPr id="659" name="Google Shape;659;p50"/>
          <p:cNvSpPr txBox="1"/>
          <p:nvPr>
            <p:ph idx="7" type="subTitle"/>
          </p:nvPr>
        </p:nvSpPr>
        <p:spPr>
          <a:xfrm flipH="1">
            <a:off x="6119650" y="3122825"/>
            <a:ext cx="2094300" cy="4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DECORATION</a:t>
            </a:r>
            <a:endParaRPr/>
          </a:p>
        </p:txBody>
      </p:sp>
      <p:sp>
        <p:nvSpPr>
          <p:cNvPr id="660" name="Google Shape;660;p50"/>
          <p:cNvSpPr txBox="1"/>
          <p:nvPr>
            <p:ph idx="8" type="subTitle"/>
          </p:nvPr>
        </p:nvSpPr>
        <p:spPr>
          <a:xfrm flipH="1">
            <a:off x="6119650" y="3531379"/>
            <a:ext cx="2094300" cy="77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 dusty, cold, desert world with a very thin atmosphere</a:t>
            </a:r>
            <a:endParaRPr/>
          </a:p>
        </p:txBody>
      </p:sp>
      <p:sp>
        <p:nvSpPr>
          <p:cNvPr id="661" name="Google Shape;661;p50"/>
          <p:cNvSpPr/>
          <p:nvPr/>
        </p:nvSpPr>
        <p:spPr>
          <a:xfrm>
            <a:off x="3871287" y="1447969"/>
            <a:ext cx="1401600" cy="1401600"/>
          </a:xfrm>
          <a:prstGeom prst="pie">
            <a:avLst>
              <a:gd fmla="val 16150927" name="adj1"/>
              <a:gd fmla="val 3012123"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0"/>
          <p:cNvSpPr/>
          <p:nvPr/>
        </p:nvSpPr>
        <p:spPr>
          <a:xfrm>
            <a:off x="1276048" y="1447948"/>
            <a:ext cx="1401600" cy="1401600"/>
          </a:xfrm>
          <a:prstGeom prst="pie">
            <a:avLst>
              <a:gd fmla="val 16150927" name="adj1"/>
              <a:gd fmla="val 445356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0"/>
          <p:cNvSpPr/>
          <p:nvPr/>
        </p:nvSpPr>
        <p:spPr>
          <a:xfrm>
            <a:off x="6466504" y="1447969"/>
            <a:ext cx="1401600" cy="1401600"/>
          </a:xfrm>
          <a:prstGeom prst="pie">
            <a:avLst>
              <a:gd fmla="val 16150927" name="adj1"/>
              <a:gd fmla="val 3012123"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0"/>
          <p:cNvSpPr/>
          <p:nvPr/>
        </p:nvSpPr>
        <p:spPr>
          <a:xfrm>
            <a:off x="1438666" y="1688358"/>
            <a:ext cx="1010621" cy="920594"/>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665" name="Google Shape;665;p50"/>
          <p:cNvSpPr txBox="1"/>
          <p:nvPr>
            <p:ph type="title"/>
          </p:nvPr>
        </p:nvSpPr>
        <p:spPr>
          <a:xfrm>
            <a:off x="929700" y="1995150"/>
            <a:ext cx="20943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45%</a:t>
            </a:r>
            <a:endParaRPr>
              <a:solidFill>
                <a:schemeClr val="lt1"/>
              </a:solidFill>
            </a:endParaRPr>
          </a:p>
        </p:txBody>
      </p:sp>
      <p:sp>
        <p:nvSpPr>
          <p:cNvPr id="666" name="Google Shape;666;p50"/>
          <p:cNvSpPr/>
          <p:nvPr/>
        </p:nvSpPr>
        <p:spPr>
          <a:xfrm>
            <a:off x="4066562" y="1688372"/>
            <a:ext cx="1010621" cy="920594"/>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667" name="Google Shape;667;p50"/>
          <p:cNvSpPr/>
          <p:nvPr/>
        </p:nvSpPr>
        <p:spPr>
          <a:xfrm>
            <a:off x="6661225" y="1688372"/>
            <a:ext cx="1010621" cy="920594"/>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668" name="Google Shape;668;p50"/>
          <p:cNvSpPr txBox="1"/>
          <p:nvPr>
            <p:ph idx="3" type="title"/>
          </p:nvPr>
        </p:nvSpPr>
        <p:spPr>
          <a:xfrm>
            <a:off x="3524600" y="1995150"/>
            <a:ext cx="20943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40%</a:t>
            </a:r>
            <a:endParaRPr>
              <a:solidFill>
                <a:schemeClr val="lt1"/>
              </a:solidFill>
            </a:endParaRPr>
          </a:p>
        </p:txBody>
      </p:sp>
      <p:sp>
        <p:nvSpPr>
          <p:cNvPr id="669" name="Google Shape;669;p50"/>
          <p:cNvSpPr txBox="1"/>
          <p:nvPr>
            <p:ph idx="6" type="title"/>
          </p:nvPr>
        </p:nvSpPr>
        <p:spPr>
          <a:xfrm>
            <a:off x="6119499" y="1995150"/>
            <a:ext cx="2094300" cy="3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20%</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51"/>
          <p:cNvPicPr preferRelativeResize="0"/>
          <p:nvPr/>
        </p:nvPicPr>
        <p:blipFill>
          <a:blip r:embed="rId3">
            <a:alphaModFix/>
          </a:blip>
          <a:stretch>
            <a:fillRect/>
          </a:stretch>
        </p:blipFill>
        <p:spPr>
          <a:xfrm>
            <a:off x="280996" y="311575"/>
            <a:ext cx="2136950" cy="944250"/>
          </a:xfrm>
          <a:prstGeom prst="rect">
            <a:avLst/>
          </a:prstGeom>
          <a:noFill/>
          <a:ln>
            <a:noFill/>
          </a:ln>
        </p:spPr>
      </p:pic>
      <p:sp>
        <p:nvSpPr>
          <p:cNvPr id="675" name="Google Shape;675;p51"/>
          <p:cNvSpPr txBox="1"/>
          <p:nvPr>
            <p:ph type="title"/>
          </p:nvPr>
        </p:nvSpPr>
        <p:spPr>
          <a:xfrm>
            <a:off x="1284000" y="1939475"/>
            <a:ext cx="6576000" cy="151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265,000</a:t>
            </a:r>
            <a:endParaRPr/>
          </a:p>
        </p:txBody>
      </p:sp>
      <p:sp>
        <p:nvSpPr>
          <p:cNvPr id="676" name="Google Shape;676;p51"/>
          <p:cNvSpPr txBox="1"/>
          <p:nvPr>
            <p:ph idx="1" type="subTitle"/>
          </p:nvPr>
        </p:nvSpPr>
        <p:spPr>
          <a:xfrm>
            <a:off x="1284000" y="3450625"/>
            <a:ext cx="6576000" cy="4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677" name="Google Shape;677;p51"/>
          <p:cNvPicPr preferRelativeResize="0"/>
          <p:nvPr/>
        </p:nvPicPr>
        <p:blipFill>
          <a:blip r:embed="rId4">
            <a:alphaModFix/>
          </a:blip>
          <a:stretch>
            <a:fillRect/>
          </a:stretch>
        </p:blipFill>
        <p:spPr>
          <a:xfrm>
            <a:off x="3793575" y="535000"/>
            <a:ext cx="1794696" cy="1342550"/>
          </a:xfrm>
          <a:prstGeom prst="rect">
            <a:avLst/>
          </a:prstGeom>
          <a:noFill/>
          <a:ln>
            <a:noFill/>
          </a:ln>
        </p:spPr>
      </p:pic>
      <p:pic>
        <p:nvPicPr>
          <p:cNvPr id="678" name="Google Shape;678;p51"/>
          <p:cNvPicPr preferRelativeResize="0"/>
          <p:nvPr/>
        </p:nvPicPr>
        <p:blipFill>
          <a:blip r:embed="rId5">
            <a:alphaModFix/>
          </a:blip>
          <a:stretch>
            <a:fillRect/>
          </a:stretch>
        </p:blipFill>
        <p:spPr>
          <a:xfrm flipH="1" rot="-575262">
            <a:off x="589422" y="3433800"/>
            <a:ext cx="1102331" cy="1273501"/>
          </a:xfrm>
          <a:prstGeom prst="rect">
            <a:avLst/>
          </a:prstGeom>
          <a:noFill/>
          <a:ln>
            <a:noFill/>
          </a:ln>
        </p:spPr>
      </p:pic>
      <p:pic>
        <p:nvPicPr>
          <p:cNvPr id="679" name="Google Shape;679;p51"/>
          <p:cNvPicPr preferRelativeResize="0"/>
          <p:nvPr/>
        </p:nvPicPr>
        <p:blipFill>
          <a:blip r:embed="rId6">
            <a:alphaModFix/>
          </a:blip>
          <a:stretch>
            <a:fillRect/>
          </a:stretch>
        </p:blipFill>
        <p:spPr>
          <a:xfrm rot="633636">
            <a:off x="839469" y="4060257"/>
            <a:ext cx="1360586" cy="802811"/>
          </a:xfrm>
          <a:prstGeom prst="rect">
            <a:avLst/>
          </a:prstGeom>
          <a:noFill/>
          <a:ln>
            <a:noFill/>
          </a:ln>
        </p:spPr>
      </p:pic>
      <p:pic>
        <p:nvPicPr>
          <p:cNvPr id="680" name="Google Shape;680;p51"/>
          <p:cNvPicPr preferRelativeResize="0"/>
          <p:nvPr/>
        </p:nvPicPr>
        <p:blipFill>
          <a:blip r:embed="rId7">
            <a:alphaModFix/>
          </a:blip>
          <a:stretch>
            <a:fillRect/>
          </a:stretch>
        </p:blipFill>
        <p:spPr>
          <a:xfrm flipH="1" rot="1673103">
            <a:off x="6781048" y="274546"/>
            <a:ext cx="1461523" cy="19634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285" name="Google Shape;285;p34"/>
          <p:cNvGraphicFramePr/>
          <p:nvPr/>
        </p:nvGraphicFramePr>
        <p:xfrm>
          <a:off x="720000" y="1538625"/>
          <a:ext cx="3000000" cy="3000000"/>
        </p:xfrm>
        <a:graphic>
          <a:graphicData uri="http://schemas.openxmlformats.org/drawingml/2006/table">
            <a:tbl>
              <a:tblPr>
                <a:noFill/>
                <a:tableStyleId>{03A57D38-1D68-40DD-AA29-BCB914301E50}</a:tableStyleId>
              </a:tblPr>
              <a:tblGrid>
                <a:gridCol w="2619875"/>
                <a:gridCol w="5084125"/>
              </a:tblGrid>
              <a:tr h="350500">
                <a:tc>
                  <a:txBody>
                    <a:bodyPr/>
                    <a:lstStyle/>
                    <a:p>
                      <a:pPr indent="0" lvl="0" marL="0" rtl="0" algn="l">
                        <a:spcBef>
                          <a:spcPts val="0"/>
                        </a:spcBef>
                        <a:spcAft>
                          <a:spcPts val="0"/>
                        </a:spcAft>
                        <a:buNone/>
                      </a:pPr>
                      <a:r>
                        <a:rPr b="1" lang="en" sz="1100" u="sng">
                          <a:solidFill>
                            <a:schemeClr val="lt1"/>
                          </a:solidFill>
                          <a:latin typeface="Gabriela"/>
                          <a:ea typeface="Gabriela"/>
                          <a:cs typeface="Gabriela"/>
                          <a:sym typeface="Gabriela"/>
                          <a:hlinkClick action="ppaction://hlinksldjump" r:id="rId3">
                            <a:extLst>
                              <a:ext uri="{A12FA001-AC4F-418D-AE19-62706E023703}">
                                <ahyp:hlinkClr val="tx"/>
                              </a:ext>
                            </a:extLst>
                          </a:hlinkClick>
                        </a:rPr>
                        <a:t>FONTS</a:t>
                      </a:r>
                      <a:endParaRPr b="1" sz="1100" u="sng">
                        <a:solidFill>
                          <a:schemeClr val="lt1"/>
                        </a:solidFill>
                        <a:latin typeface="Gabriela"/>
                        <a:ea typeface="Gabriela"/>
                        <a:cs typeface="Gabriela"/>
                        <a:sym typeface="Gabriel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Manrope"/>
                          <a:ea typeface="Manrope"/>
                          <a:cs typeface="Manrope"/>
                          <a:sym typeface="Manrope"/>
                        </a:rPr>
                        <a:t>To view this template correctly in PowerPoint, download and install the fonts we used</a:t>
                      </a:r>
                      <a:endParaRPr sz="1000">
                        <a:solidFill>
                          <a:schemeClr val="dk1"/>
                        </a:solidFill>
                        <a:latin typeface="Manrope"/>
                        <a:ea typeface="Manrope"/>
                        <a:cs typeface="Manrope"/>
                        <a:sym typeface="Manrop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lt1"/>
                          </a:solidFill>
                          <a:latin typeface="Gabriela"/>
                          <a:ea typeface="Gabriela"/>
                          <a:cs typeface="Gabriela"/>
                          <a:sym typeface="Gabriela"/>
                          <a:hlinkClick action="ppaction://hlinksldjump" r:id="rId4">
                            <a:extLst>
                              <a:ext uri="{A12FA001-AC4F-418D-AE19-62706E023703}">
                                <ahyp:hlinkClr val="tx"/>
                              </a:ext>
                            </a:extLst>
                          </a:hlinkClick>
                        </a:rPr>
                        <a:t>USED AND</a:t>
                      </a:r>
                      <a:r>
                        <a:rPr b="1" lang="en" sz="1100" u="sng">
                          <a:solidFill>
                            <a:schemeClr val="lt1"/>
                          </a:solidFill>
                          <a:latin typeface="Gabriela"/>
                          <a:ea typeface="Gabriela"/>
                          <a:cs typeface="Gabriela"/>
                          <a:sym typeface="Gabriela"/>
                        </a:rPr>
                        <a:t> </a:t>
                      </a:r>
                      <a:r>
                        <a:rPr b="1" lang="en" sz="1100" u="sng">
                          <a:solidFill>
                            <a:schemeClr val="lt1"/>
                          </a:solidFill>
                          <a:latin typeface="Gabriela"/>
                          <a:ea typeface="Gabriela"/>
                          <a:cs typeface="Gabriela"/>
                          <a:sym typeface="Gabriela"/>
                          <a:hlinkClick action="ppaction://hlinksldjump" r:id="rId5">
                            <a:extLst>
                              <a:ext uri="{A12FA001-AC4F-418D-AE19-62706E023703}">
                                <ahyp:hlinkClr val="tx"/>
                              </a:ext>
                            </a:extLst>
                          </a:hlinkClick>
                        </a:rPr>
                        <a:t>ALTERNATIVE</a:t>
                      </a:r>
                      <a:r>
                        <a:rPr b="1" lang="en" sz="1100" u="sng">
                          <a:solidFill>
                            <a:schemeClr val="lt1"/>
                          </a:solidFill>
                          <a:latin typeface="Gabriela"/>
                          <a:ea typeface="Gabriela"/>
                          <a:cs typeface="Gabriela"/>
                          <a:sym typeface="Gabriela"/>
                          <a:hlinkClick action="ppaction://hlinksldjump" r:id="rId6">
                            <a:extLst>
                              <a:ext uri="{A12FA001-AC4F-418D-AE19-62706E023703}">
                                <ahyp:hlinkClr val="tx"/>
                              </a:ext>
                            </a:extLst>
                          </a:hlinkClick>
                        </a:rPr>
                        <a:t> RESOURCES</a:t>
                      </a:r>
                      <a:endParaRPr b="1" sz="1100" u="sng">
                        <a:solidFill>
                          <a:schemeClr val="lt1"/>
                        </a:solidFill>
                        <a:latin typeface="Gabriela"/>
                        <a:ea typeface="Gabriela"/>
                        <a:cs typeface="Gabriela"/>
                        <a:sym typeface="Gabriel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Manrope"/>
                          <a:ea typeface="Manrope"/>
                          <a:cs typeface="Manrope"/>
                          <a:sym typeface="Manrope"/>
                        </a:rPr>
                        <a:t>An assortment of graphic resources that are suitable for use in this presentation</a:t>
                      </a:r>
                      <a:endParaRPr sz="1000">
                        <a:solidFill>
                          <a:schemeClr val="dk1"/>
                        </a:solidFill>
                        <a:latin typeface="Manrope"/>
                        <a:ea typeface="Manrope"/>
                        <a:cs typeface="Manrope"/>
                        <a:sym typeface="Manrop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lt1"/>
                          </a:solidFill>
                          <a:latin typeface="Gabriela"/>
                          <a:ea typeface="Gabriela"/>
                          <a:cs typeface="Gabriela"/>
                          <a:sym typeface="Gabriela"/>
                          <a:hlinkClick action="ppaction://hlinksldjump" r:id="rId7">
                            <a:extLst>
                              <a:ext uri="{A12FA001-AC4F-418D-AE19-62706E023703}">
                                <ahyp:hlinkClr val="tx"/>
                              </a:ext>
                            </a:extLst>
                          </a:hlinkClick>
                        </a:rPr>
                        <a:t>THANKS SLIDE</a:t>
                      </a:r>
                      <a:endParaRPr b="1" sz="1100" u="sng">
                        <a:solidFill>
                          <a:schemeClr val="lt1"/>
                        </a:solidFill>
                        <a:latin typeface="Gabriela"/>
                        <a:ea typeface="Gabriela"/>
                        <a:cs typeface="Gabriela"/>
                        <a:sym typeface="Gabriel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Manrope"/>
                          <a:ea typeface="Manrope"/>
                          <a:cs typeface="Manrope"/>
                          <a:sym typeface="Manrope"/>
                        </a:rPr>
                        <a:t>You must keep it so that proper credits for our design are given</a:t>
                      </a:r>
                      <a:endParaRPr sz="1000">
                        <a:solidFill>
                          <a:schemeClr val="dk1"/>
                        </a:solidFill>
                        <a:latin typeface="Manrope"/>
                        <a:ea typeface="Manrope"/>
                        <a:cs typeface="Manrope"/>
                        <a:sym typeface="Manrop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lt1"/>
                          </a:solidFill>
                          <a:latin typeface="Gabriela"/>
                          <a:ea typeface="Gabriela"/>
                          <a:cs typeface="Gabriela"/>
                          <a:sym typeface="Gabriela"/>
                          <a:hlinkClick action="ppaction://hlinksldjump" r:id="rId8">
                            <a:extLst>
                              <a:ext uri="{A12FA001-AC4F-418D-AE19-62706E023703}">
                                <ahyp:hlinkClr val="tx"/>
                              </a:ext>
                            </a:extLst>
                          </a:hlinkClick>
                        </a:rPr>
                        <a:t>COLORS</a:t>
                      </a:r>
                      <a:endParaRPr b="1" sz="1100" u="sng">
                        <a:solidFill>
                          <a:schemeClr val="lt1"/>
                        </a:solidFill>
                        <a:latin typeface="Gabriela"/>
                        <a:ea typeface="Gabriela"/>
                        <a:cs typeface="Gabriela"/>
                        <a:sym typeface="Gabriel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Manrope"/>
                          <a:ea typeface="Manrope"/>
                          <a:cs typeface="Manrope"/>
                          <a:sym typeface="Manrope"/>
                        </a:rPr>
                        <a:t>All the colors used in this presentation</a:t>
                      </a:r>
                      <a:endParaRPr sz="1000">
                        <a:solidFill>
                          <a:schemeClr val="dk1"/>
                        </a:solidFill>
                        <a:latin typeface="Manrope"/>
                        <a:ea typeface="Manrope"/>
                        <a:cs typeface="Manrope"/>
                        <a:sym typeface="Manrop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lt1"/>
                          </a:solidFill>
                          <a:latin typeface="Gabriela"/>
                          <a:ea typeface="Gabriela"/>
                          <a:cs typeface="Gabriela"/>
                          <a:sym typeface="Gabriela"/>
                          <a:hlinkClick action="ppaction://hlinksldjump" r:id="rId9">
                            <a:extLst>
                              <a:ext uri="{A12FA001-AC4F-418D-AE19-62706E023703}">
                                <ahyp:hlinkClr val="tx"/>
                              </a:ext>
                            </a:extLst>
                          </a:hlinkClick>
                        </a:rPr>
                        <a:t>ICONS AND</a:t>
                      </a:r>
                      <a:r>
                        <a:rPr b="1" lang="en" sz="1100" u="sng">
                          <a:solidFill>
                            <a:schemeClr val="lt1"/>
                          </a:solidFill>
                          <a:latin typeface="Gabriela"/>
                          <a:ea typeface="Gabriela"/>
                          <a:cs typeface="Gabriela"/>
                          <a:sym typeface="Gabriela"/>
                        </a:rPr>
                        <a:t> </a:t>
                      </a:r>
                      <a:r>
                        <a:rPr b="1" lang="en" sz="1100" u="sng">
                          <a:solidFill>
                            <a:schemeClr val="lt1"/>
                          </a:solidFill>
                          <a:latin typeface="Gabriela"/>
                          <a:ea typeface="Gabriela"/>
                          <a:cs typeface="Gabriela"/>
                          <a:sym typeface="Gabriela"/>
                          <a:hlinkClick action="ppaction://hlinksldjump" r:id="rId10">
                            <a:extLst>
                              <a:ext uri="{A12FA001-AC4F-418D-AE19-62706E023703}">
                                <ahyp:hlinkClr val="tx"/>
                              </a:ext>
                            </a:extLst>
                          </a:hlinkClick>
                        </a:rPr>
                        <a:t>INFOGRAPHIC RESOURCES</a:t>
                      </a:r>
                      <a:endParaRPr b="1" sz="1100" u="sng">
                        <a:solidFill>
                          <a:schemeClr val="lt1"/>
                        </a:solidFill>
                        <a:latin typeface="Gabriela"/>
                        <a:ea typeface="Gabriela"/>
                        <a:cs typeface="Gabriela"/>
                        <a:sym typeface="Gabriel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These can be used in the template, and their size and color can be edited</a:t>
                      </a:r>
                      <a:endParaRPr sz="1000">
                        <a:solidFill>
                          <a:schemeClr val="dk1"/>
                        </a:solidFill>
                        <a:latin typeface="Manrope"/>
                        <a:ea typeface="Manrope"/>
                        <a:cs typeface="Manrope"/>
                        <a:sym typeface="Manrop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en" sz="1100" u="sng">
                          <a:solidFill>
                            <a:schemeClr val="lt1"/>
                          </a:solidFill>
                          <a:latin typeface="Gabriela"/>
                          <a:ea typeface="Gabriela"/>
                          <a:cs typeface="Gabriela"/>
                          <a:sym typeface="Gabriela"/>
                        </a:rPr>
                        <a:t>EDITABLE PRESENTATION THEME </a:t>
                      </a:r>
                      <a:endParaRPr b="1" sz="1100" u="sng">
                        <a:solidFill>
                          <a:schemeClr val="lt1"/>
                        </a:solidFill>
                        <a:latin typeface="Gabriela"/>
                        <a:ea typeface="Gabriela"/>
                        <a:cs typeface="Gabriela"/>
                        <a:sym typeface="Gabriel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Manrope"/>
                          <a:ea typeface="Manrope"/>
                          <a:cs typeface="Manrope"/>
                          <a:sym typeface="Manrope"/>
                        </a:rPr>
                        <a:t>You can edit the master slides easily. For more info, click </a:t>
                      </a:r>
                      <a:r>
                        <a:rPr b="1" lang="en" sz="1100" u="sng">
                          <a:solidFill>
                            <a:schemeClr val="dk1"/>
                          </a:solidFill>
                          <a:latin typeface="Manrope"/>
                          <a:ea typeface="Manrope"/>
                          <a:cs typeface="Manrope"/>
                          <a:sym typeface="Manrope"/>
                          <a:hlinkClick r:id="rId11">
                            <a:extLst>
                              <a:ext uri="{A12FA001-AC4F-418D-AE19-62706E023703}">
                                <ahyp:hlinkClr val="tx"/>
                              </a:ext>
                            </a:extLst>
                          </a:hlinkClick>
                        </a:rPr>
                        <a:t>here</a:t>
                      </a:r>
                      <a:endParaRPr sz="1000">
                        <a:solidFill>
                          <a:schemeClr val="dk1"/>
                        </a:solidFill>
                        <a:latin typeface="Manrope"/>
                        <a:ea typeface="Manrope"/>
                        <a:cs typeface="Manrope"/>
                        <a:sym typeface="Manrop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286" name="Google Shape;286;p34"/>
          <p:cNvSpPr txBox="1"/>
          <p:nvPr/>
        </p:nvSpPr>
        <p:spPr>
          <a:xfrm>
            <a:off x="720000" y="998975"/>
            <a:ext cx="77040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You can delete this slide when you’re done editing the presentation</a:t>
            </a:r>
            <a:endParaRPr b="1" sz="1200">
              <a:solidFill>
                <a:schemeClr val="dk1"/>
              </a:solidFill>
              <a:latin typeface="Manrope"/>
              <a:ea typeface="Manrope"/>
              <a:cs typeface="Manrope"/>
              <a:sym typeface="Manrope"/>
            </a:endParaRPr>
          </a:p>
        </p:txBody>
      </p:sp>
      <p:sp>
        <p:nvSpPr>
          <p:cNvPr id="287" name="Google Shape;287;p34"/>
          <p:cNvSpPr txBox="1"/>
          <p:nvPr/>
        </p:nvSpPr>
        <p:spPr>
          <a:xfrm>
            <a:off x="1031975" y="4147800"/>
            <a:ext cx="3379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Manrope"/>
                <a:ea typeface="Manrope"/>
                <a:cs typeface="Manrope"/>
                <a:sym typeface="Manrope"/>
              </a:rPr>
              <a:t>For more info:</a:t>
            </a:r>
            <a:br>
              <a:rPr b="1" lang="en" sz="800">
                <a:solidFill>
                  <a:schemeClr val="dk1"/>
                </a:solidFill>
                <a:latin typeface="Manrope"/>
                <a:ea typeface="Manrope"/>
                <a:cs typeface="Manrope"/>
                <a:sym typeface="Manrope"/>
              </a:rPr>
            </a:br>
            <a:r>
              <a:rPr b="1" lang="en" sz="1000" u="sng">
                <a:solidFill>
                  <a:schemeClr val="dk1"/>
                </a:solidFill>
                <a:latin typeface="Gabriela"/>
                <a:ea typeface="Gabriela"/>
                <a:cs typeface="Gabriela"/>
                <a:sym typeface="Gabriela"/>
                <a:hlinkClick r:id="rId12">
                  <a:extLst>
                    <a:ext uri="{A12FA001-AC4F-418D-AE19-62706E023703}">
                      <ahyp:hlinkClr val="tx"/>
                    </a:ext>
                  </a:extLst>
                </a:hlinkClick>
              </a:rPr>
              <a:t>SLIDESGO</a:t>
            </a:r>
            <a:r>
              <a:rPr b="1" lang="en" sz="1000">
                <a:solidFill>
                  <a:schemeClr val="dk1"/>
                </a:solidFill>
                <a:uFill>
                  <a:noFill/>
                </a:uFill>
                <a:latin typeface="Gabriela"/>
                <a:ea typeface="Gabriela"/>
                <a:cs typeface="Gabriela"/>
                <a:sym typeface="Gabriela"/>
                <a:hlinkClick r:id="rId13">
                  <a:extLst>
                    <a:ext uri="{A12FA001-AC4F-418D-AE19-62706E023703}">
                      <ahyp:hlinkClr val="tx"/>
                    </a:ext>
                  </a:extLst>
                </a:hlinkClick>
              </a:rPr>
              <a:t> </a:t>
            </a:r>
            <a:r>
              <a:rPr b="1" lang="en" sz="1000">
                <a:solidFill>
                  <a:schemeClr val="dk1"/>
                </a:solidFill>
                <a:latin typeface="Gabriela"/>
                <a:ea typeface="Gabriela"/>
                <a:cs typeface="Gabriela"/>
                <a:sym typeface="Gabriela"/>
              </a:rPr>
              <a:t>| </a:t>
            </a:r>
            <a:r>
              <a:rPr b="1" lang="en" sz="1000" u="sng">
                <a:solidFill>
                  <a:schemeClr val="dk1"/>
                </a:solidFill>
                <a:latin typeface="Gabriela"/>
                <a:ea typeface="Gabriela"/>
                <a:cs typeface="Gabriela"/>
                <a:sym typeface="Gabriela"/>
                <a:hlinkClick r:id="rId14">
                  <a:extLst>
                    <a:ext uri="{A12FA001-AC4F-418D-AE19-62706E023703}">
                      <ahyp:hlinkClr val="tx"/>
                    </a:ext>
                  </a:extLst>
                </a:hlinkClick>
              </a:rPr>
              <a:t>SLIDESGO SCHOOL</a:t>
            </a:r>
            <a:r>
              <a:rPr b="1" lang="en" sz="1000">
                <a:solidFill>
                  <a:schemeClr val="dk1"/>
                </a:solidFill>
                <a:latin typeface="Gabriela"/>
                <a:ea typeface="Gabriela"/>
                <a:cs typeface="Gabriela"/>
                <a:sym typeface="Gabriela"/>
              </a:rPr>
              <a:t> | </a:t>
            </a:r>
            <a:r>
              <a:rPr b="1" lang="en" sz="1000" u="sng">
                <a:solidFill>
                  <a:schemeClr val="dk1"/>
                </a:solidFill>
                <a:latin typeface="Gabriela"/>
                <a:ea typeface="Gabriela"/>
                <a:cs typeface="Gabriela"/>
                <a:sym typeface="Gabriela"/>
                <a:hlinkClick r:id="rId15">
                  <a:extLst>
                    <a:ext uri="{A12FA001-AC4F-418D-AE19-62706E023703}">
                      <ahyp:hlinkClr val="tx"/>
                    </a:ext>
                  </a:extLst>
                </a:hlinkClick>
              </a:rPr>
              <a:t>FAQ</a:t>
            </a:r>
            <a:r>
              <a:rPr b="1" lang="en" sz="1000" u="sng">
                <a:solidFill>
                  <a:schemeClr val="dk1"/>
                </a:solidFill>
                <a:latin typeface="Gabriela"/>
                <a:ea typeface="Gabriela"/>
                <a:cs typeface="Gabriela"/>
                <a:sym typeface="Gabriela"/>
              </a:rPr>
              <a:t>s</a:t>
            </a:r>
            <a:endParaRPr b="1" sz="1000" u="sng">
              <a:solidFill>
                <a:schemeClr val="dk1"/>
              </a:solidFill>
              <a:latin typeface="Gabriela"/>
              <a:ea typeface="Gabriela"/>
              <a:cs typeface="Gabriela"/>
              <a:sym typeface="Gabriela"/>
            </a:endParaRPr>
          </a:p>
        </p:txBody>
      </p:sp>
      <p:sp>
        <p:nvSpPr>
          <p:cNvPr id="288" name="Google Shape;288;p34"/>
          <p:cNvSpPr txBox="1"/>
          <p:nvPr/>
        </p:nvSpPr>
        <p:spPr>
          <a:xfrm>
            <a:off x="4732215" y="4147800"/>
            <a:ext cx="3379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Manrope"/>
                <a:ea typeface="Manrope"/>
                <a:cs typeface="Manrope"/>
                <a:sym typeface="Manrope"/>
              </a:rPr>
              <a:t>You can visit our sister </a:t>
            </a:r>
            <a:r>
              <a:rPr b="1" lang="en" sz="800">
                <a:solidFill>
                  <a:schemeClr val="dk1"/>
                </a:solidFill>
                <a:latin typeface="Manrope"/>
                <a:ea typeface="Manrope"/>
                <a:cs typeface="Manrope"/>
                <a:sym typeface="Manrope"/>
              </a:rPr>
              <a:t>projects</a:t>
            </a:r>
            <a:r>
              <a:rPr b="1" lang="en" sz="800">
                <a:solidFill>
                  <a:schemeClr val="dk1"/>
                </a:solidFill>
                <a:latin typeface="Manrope"/>
                <a:ea typeface="Manrope"/>
                <a:cs typeface="Manrope"/>
                <a:sym typeface="Manrope"/>
              </a:rPr>
              <a:t>:</a:t>
            </a:r>
            <a:br>
              <a:rPr b="1" lang="en" sz="800">
                <a:solidFill>
                  <a:schemeClr val="dk1"/>
                </a:solidFill>
                <a:latin typeface="Manrope"/>
                <a:ea typeface="Manrope"/>
                <a:cs typeface="Manrope"/>
                <a:sym typeface="Manrope"/>
              </a:rPr>
            </a:br>
            <a:r>
              <a:rPr b="1" lang="en" sz="1000" u="sng">
                <a:solidFill>
                  <a:schemeClr val="dk1"/>
                </a:solidFill>
                <a:latin typeface="Gabriela"/>
                <a:ea typeface="Gabriela"/>
                <a:cs typeface="Gabriela"/>
                <a:sym typeface="Gabriela"/>
                <a:hlinkClick r:id="rId16">
                  <a:extLst>
                    <a:ext uri="{A12FA001-AC4F-418D-AE19-62706E023703}">
                      <ahyp:hlinkClr val="tx"/>
                    </a:ext>
                  </a:extLst>
                </a:hlinkClick>
              </a:rPr>
              <a:t>FREEPIK</a:t>
            </a:r>
            <a:r>
              <a:rPr b="1" lang="en" sz="1000">
                <a:solidFill>
                  <a:schemeClr val="dk1"/>
                </a:solidFill>
                <a:latin typeface="Gabriela"/>
                <a:ea typeface="Gabriela"/>
                <a:cs typeface="Gabriela"/>
                <a:sym typeface="Gabriela"/>
              </a:rPr>
              <a:t> | </a:t>
            </a:r>
            <a:r>
              <a:rPr b="1" lang="en" sz="1000" u="sng">
                <a:solidFill>
                  <a:schemeClr val="dk1"/>
                </a:solidFill>
                <a:latin typeface="Gabriela"/>
                <a:ea typeface="Gabriela"/>
                <a:cs typeface="Gabriela"/>
                <a:sym typeface="Gabriela"/>
                <a:hlinkClick r:id="rId17">
                  <a:extLst>
                    <a:ext uri="{A12FA001-AC4F-418D-AE19-62706E023703}">
                      <ahyp:hlinkClr val="tx"/>
                    </a:ext>
                  </a:extLst>
                </a:hlinkClick>
              </a:rPr>
              <a:t>FLATICON</a:t>
            </a:r>
            <a:r>
              <a:rPr b="1" lang="en" sz="1000">
                <a:solidFill>
                  <a:schemeClr val="dk1"/>
                </a:solidFill>
                <a:latin typeface="Gabriela"/>
                <a:ea typeface="Gabriela"/>
                <a:cs typeface="Gabriela"/>
                <a:sym typeface="Gabriela"/>
              </a:rPr>
              <a:t> | </a:t>
            </a:r>
            <a:r>
              <a:rPr b="1" lang="en" sz="1000" u="sng">
                <a:solidFill>
                  <a:schemeClr val="dk1"/>
                </a:solidFill>
                <a:latin typeface="Gabriela"/>
                <a:ea typeface="Gabriela"/>
                <a:cs typeface="Gabriela"/>
                <a:sym typeface="Gabriela"/>
                <a:hlinkClick r:id="rId18">
                  <a:extLst>
                    <a:ext uri="{A12FA001-AC4F-418D-AE19-62706E023703}">
                      <ahyp:hlinkClr val="tx"/>
                    </a:ext>
                  </a:extLst>
                </a:hlinkClick>
              </a:rPr>
              <a:t>STORYSET</a:t>
            </a:r>
            <a:r>
              <a:rPr b="1" lang="en" sz="1000">
                <a:solidFill>
                  <a:schemeClr val="dk1"/>
                </a:solidFill>
                <a:latin typeface="Gabriela"/>
                <a:ea typeface="Gabriela"/>
                <a:cs typeface="Gabriela"/>
                <a:sym typeface="Gabriela"/>
              </a:rPr>
              <a:t> | </a:t>
            </a:r>
            <a:r>
              <a:rPr b="1" lang="en" sz="1000" u="sng">
                <a:solidFill>
                  <a:schemeClr val="dk1"/>
                </a:solidFill>
                <a:latin typeface="Gabriela"/>
                <a:ea typeface="Gabriela"/>
                <a:cs typeface="Gabriela"/>
                <a:sym typeface="Gabriela"/>
                <a:hlinkClick r:id="rId19">
                  <a:extLst>
                    <a:ext uri="{A12FA001-AC4F-418D-AE19-62706E023703}">
                      <ahyp:hlinkClr val="tx"/>
                    </a:ext>
                  </a:extLst>
                </a:hlinkClick>
              </a:rPr>
              <a:t>WEPIK</a:t>
            </a:r>
            <a:r>
              <a:rPr b="1" lang="en" sz="1000">
                <a:solidFill>
                  <a:schemeClr val="dk1"/>
                </a:solidFill>
                <a:uFill>
                  <a:noFill/>
                </a:uFill>
                <a:latin typeface="Gabriela"/>
                <a:ea typeface="Gabriela"/>
                <a:cs typeface="Gabriela"/>
                <a:sym typeface="Gabriela"/>
                <a:hlinkClick r:id="rId20">
                  <a:extLst>
                    <a:ext uri="{A12FA001-AC4F-418D-AE19-62706E023703}">
                      <ahyp:hlinkClr val="tx"/>
                    </a:ext>
                  </a:extLst>
                </a:hlinkClick>
              </a:rPr>
              <a:t> </a:t>
            </a:r>
            <a:r>
              <a:rPr b="1" lang="en" sz="1000">
                <a:solidFill>
                  <a:schemeClr val="dk1"/>
                </a:solidFill>
                <a:latin typeface="Gabriela"/>
                <a:ea typeface="Gabriela"/>
                <a:cs typeface="Gabriela"/>
                <a:sym typeface="Gabriela"/>
              </a:rPr>
              <a:t>| </a:t>
            </a:r>
            <a:r>
              <a:rPr b="1" lang="en" sz="1000" u="sng">
                <a:solidFill>
                  <a:schemeClr val="dk1"/>
                </a:solidFill>
                <a:latin typeface="Gabriela"/>
                <a:ea typeface="Gabriela"/>
                <a:cs typeface="Gabriela"/>
                <a:sym typeface="Gabriela"/>
                <a:hlinkClick r:id="rId21">
                  <a:extLst>
                    <a:ext uri="{A12FA001-AC4F-418D-AE19-62706E023703}">
                      <ahyp:hlinkClr val="tx"/>
                    </a:ext>
                  </a:extLst>
                </a:hlinkClick>
              </a:rPr>
              <a:t>VIDEVO</a:t>
            </a:r>
            <a:endParaRPr b="1" sz="600" u="sng">
              <a:solidFill>
                <a:schemeClr val="dk1"/>
              </a:solidFill>
              <a:latin typeface="Gabriela"/>
              <a:ea typeface="Gabriela"/>
              <a:cs typeface="Gabriela"/>
              <a:sym typeface="Gabriel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STRATEGY</a:t>
            </a:r>
            <a:endParaRPr/>
          </a:p>
        </p:txBody>
      </p:sp>
      <p:sp>
        <p:nvSpPr>
          <p:cNvPr id="686" name="Google Shape;686;p52"/>
          <p:cNvSpPr txBox="1"/>
          <p:nvPr/>
        </p:nvSpPr>
        <p:spPr>
          <a:xfrm flipH="1">
            <a:off x="715100" y="1412501"/>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MERCURY</a:t>
            </a:r>
            <a:endParaRPr b="1" sz="2000">
              <a:solidFill>
                <a:schemeClr val="dk2"/>
              </a:solidFill>
              <a:latin typeface="Gabriela"/>
              <a:ea typeface="Gabriela"/>
              <a:cs typeface="Gabriela"/>
              <a:sym typeface="Gabriela"/>
            </a:endParaRPr>
          </a:p>
        </p:txBody>
      </p:sp>
      <p:sp>
        <p:nvSpPr>
          <p:cNvPr id="687" name="Google Shape;687;p52"/>
          <p:cNvSpPr txBox="1"/>
          <p:nvPr/>
        </p:nvSpPr>
        <p:spPr>
          <a:xfrm flipH="1">
            <a:off x="715100" y="1796491"/>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Mercury is the closest planet to the Sun</a:t>
            </a:r>
            <a:endParaRPr>
              <a:solidFill>
                <a:schemeClr val="dk1"/>
              </a:solidFill>
              <a:latin typeface="Manrope"/>
              <a:ea typeface="Manrope"/>
              <a:cs typeface="Manrope"/>
              <a:sym typeface="Manrope"/>
            </a:endParaRPr>
          </a:p>
        </p:txBody>
      </p:sp>
      <p:sp>
        <p:nvSpPr>
          <p:cNvPr id="688" name="Google Shape;688;p52"/>
          <p:cNvSpPr txBox="1"/>
          <p:nvPr/>
        </p:nvSpPr>
        <p:spPr>
          <a:xfrm flipH="1">
            <a:off x="3500400" y="1412501"/>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VENUS</a:t>
            </a:r>
            <a:endParaRPr b="1" sz="2000">
              <a:solidFill>
                <a:schemeClr val="dk2"/>
              </a:solidFill>
              <a:latin typeface="Gabriela"/>
              <a:ea typeface="Gabriela"/>
              <a:cs typeface="Gabriela"/>
              <a:sym typeface="Gabriela"/>
            </a:endParaRPr>
          </a:p>
        </p:txBody>
      </p:sp>
      <p:sp>
        <p:nvSpPr>
          <p:cNvPr id="689" name="Google Shape;689;p52"/>
          <p:cNvSpPr txBox="1"/>
          <p:nvPr/>
        </p:nvSpPr>
        <p:spPr>
          <a:xfrm flipH="1">
            <a:off x="3500400" y="1796491"/>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Earth is the only known planet with life</a:t>
            </a:r>
            <a:endParaRPr>
              <a:solidFill>
                <a:schemeClr val="dk1"/>
              </a:solidFill>
              <a:latin typeface="Manrope"/>
              <a:ea typeface="Manrope"/>
              <a:cs typeface="Manrope"/>
              <a:sym typeface="Manrope"/>
            </a:endParaRPr>
          </a:p>
        </p:txBody>
      </p:sp>
      <p:sp>
        <p:nvSpPr>
          <p:cNvPr id="690" name="Google Shape;690;p52"/>
          <p:cNvSpPr txBox="1"/>
          <p:nvPr/>
        </p:nvSpPr>
        <p:spPr>
          <a:xfrm flipH="1">
            <a:off x="6285700" y="1412501"/>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MARS</a:t>
            </a:r>
            <a:endParaRPr b="1" sz="2000">
              <a:solidFill>
                <a:schemeClr val="dk2"/>
              </a:solidFill>
              <a:latin typeface="Gabriela"/>
              <a:ea typeface="Gabriela"/>
              <a:cs typeface="Gabriela"/>
              <a:sym typeface="Gabriela"/>
            </a:endParaRPr>
          </a:p>
        </p:txBody>
      </p:sp>
      <p:sp>
        <p:nvSpPr>
          <p:cNvPr id="691" name="Google Shape;691;p52"/>
          <p:cNvSpPr txBox="1"/>
          <p:nvPr/>
        </p:nvSpPr>
        <p:spPr>
          <a:xfrm flipH="1">
            <a:off x="6285700" y="1796491"/>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Despite being red, Mars is a cold place, not hot</a:t>
            </a:r>
            <a:endParaRPr>
              <a:solidFill>
                <a:schemeClr val="dk1"/>
              </a:solidFill>
              <a:latin typeface="Manrope"/>
              <a:ea typeface="Manrope"/>
              <a:cs typeface="Manrope"/>
              <a:sym typeface="Manrope"/>
            </a:endParaRPr>
          </a:p>
        </p:txBody>
      </p:sp>
      <p:sp>
        <p:nvSpPr>
          <p:cNvPr id="692" name="Google Shape;692;p52"/>
          <p:cNvSpPr txBox="1"/>
          <p:nvPr/>
        </p:nvSpPr>
        <p:spPr>
          <a:xfrm flipH="1">
            <a:off x="4893050" y="3545002"/>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JUPITER</a:t>
            </a:r>
            <a:endParaRPr b="1" sz="2000">
              <a:solidFill>
                <a:schemeClr val="dk2"/>
              </a:solidFill>
              <a:latin typeface="Gabriela"/>
              <a:ea typeface="Gabriela"/>
              <a:cs typeface="Gabriela"/>
              <a:sym typeface="Gabriela"/>
            </a:endParaRPr>
          </a:p>
        </p:txBody>
      </p:sp>
      <p:sp>
        <p:nvSpPr>
          <p:cNvPr id="693" name="Google Shape;693;p52"/>
          <p:cNvSpPr txBox="1"/>
          <p:nvPr/>
        </p:nvSpPr>
        <p:spPr>
          <a:xfrm flipH="1">
            <a:off x="4893050" y="3929042"/>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It’s the biggest planet in our Solar System</a:t>
            </a:r>
            <a:endParaRPr>
              <a:solidFill>
                <a:schemeClr val="dk1"/>
              </a:solidFill>
              <a:latin typeface="Manrope"/>
              <a:ea typeface="Manrope"/>
              <a:cs typeface="Manrope"/>
              <a:sym typeface="Manrope"/>
            </a:endParaRPr>
          </a:p>
        </p:txBody>
      </p:sp>
      <p:sp>
        <p:nvSpPr>
          <p:cNvPr id="694" name="Google Shape;694;p52"/>
          <p:cNvSpPr txBox="1"/>
          <p:nvPr/>
        </p:nvSpPr>
        <p:spPr>
          <a:xfrm flipH="1">
            <a:off x="2107750" y="3545002"/>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NEPTUNE</a:t>
            </a:r>
            <a:endParaRPr b="1" sz="2000">
              <a:solidFill>
                <a:schemeClr val="dk2"/>
              </a:solidFill>
              <a:latin typeface="Gabriela"/>
              <a:ea typeface="Gabriela"/>
              <a:cs typeface="Gabriela"/>
              <a:sym typeface="Gabriela"/>
            </a:endParaRPr>
          </a:p>
        </p:txBody>
      </p:sp>
      <p:sp>
        <p:nvSpPr>
          <p:cNvPr id="695" name="Google Shape;695;p52"/>
          <p:cNvSpPr txBox="1"/>
          <p:nvPr/>
        </p:nvSpPr>
        <p:spPr>
          <a:xfrm flipH="1">
            <a:off x="2107750" y="3929042"/>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p:txBody>
      </p:sp>
      <p:sp>
        <p:nvSpPr>
          <p:cNvPr id="696" name="Google Shape;696;p52"/>
          <p:cNvSpPr/>
          <p:nvPr/>
        </p:nvSpPr>
        <p:spPr>
          <a:xfrm>
            <a:off x="735650" y="2924406"/>
            <a:ext cx="7683300" cy="163850"/>
          </a:xfrm>
          <a:custGeom>
            <a:rect b="b" l="l" r="r" t="t"/>
            <a:pathLst>
              <a:path extrusionOk="0" h="6554" w="307332">
                <a:moveTo>
                  <a:pt x="0" y="6086"/>
                </a:moveTo>
                <a:cubicBezTo>
                  <a:pt x="8920" y="5073"/>
                  <a:pt x="21696" y="-68"/>
                  <a:pt x="53520" y="10"/>
                </a:cubicBezTo>
                <a:cubicBezTo>
                  <a:pt x="85344" y="88"/>
                  <a:pt x="148641" y="6554"/>
                  <a:pt x="190943" y="6554"/>
                </a:cubicBezTo>
                <a:cubicBezTo>
                  <a:pt x="233245" y="6554"/>
                  <a:pt x="287934" y="1101"/>
                  <a:pt x="307332" y="10"/>
                </a:cubicBezTo>
              </a:path>
            </a:pathLst>
          </a:custGeom>
          <a:noFill/>
          <a:ln cap="flat" cmpd="sng" w="9525">
            <a:solidFill>
              <a:schemeClr val="lt2"/>
            </a:solidFill>
            <a:prstDash val="solid"/>
            <a:round/>
            <a:headEnd len="med" w="med" type="none"/>
            <a:tailEnd len="med" w="med" type="none"/>
          </a:ln>
        </p:spPr>
      </p:sp>
      <p:sp>
        <p:nvSpPr>
          <p:cNvPr id="697" name="Google Shape;697;p52"/>
          <p:cNvSpPr/>
          <p:nvPr/>
        </p:nvSpPr>
        <p:spPr>
          <a:xfrm>
            <a:off x="1421949" y="26267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2200">
                <a:solidFill>
                  <a:schemeClr val="lt1"/>
                </a:solidFill>
                <a:latin typeface="Gabriela"/>
                <a:ea typeface="Gabriela"/>
                <a:cs typeface="Gabriela"/>
                <a:sym typeface="Gabriela"/>
              </a:rPr>
              <a:t>1</a:t>
            </a:r>
            <a:endParaRPr sz="2200">
              <a:solidFill>
                <a:schemeClr val="lt1"/>
              </a:solidFill>
            </a:endParaRPr>
          </a:p>
        </p:txBody>
      </p:sp>
      <p:sp>
        <p:nvSpPr>
          <p:cNvPr id="698" name="Google Shape;698;p52"/>
          <p:cNvSpPr/>
          <p:nvPr/>
        </p:nvSpPr>
        <p:spPr>
          <a:xfrm>
            <a:off x="2814599" y="26267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2200">
                <a:solidFill>
                  <a:schemeClr val="lt1"/>
                </a:solidFill>
                <a:latin typeface="Gabriela"/>
                <a:ea typeface="Gabriela"/>
                <a:cs typeface="Gabriela"/>
                <a:sym typeface="Gabriela"/>
              </a:rPr>
              <a:t>2</a:t>
            </a:r>
            <a:endParaRPr sz="2200">
              <a:solidFill>
                <a:schemeClr val="lt1"/>
              </a:solidFill>
            </a:endParaRPr>
          </a:p>
        </p:txBody>
      </p:sp>
      <p:sp>
        <p:nvSpPr>
          <p:cNvPr id="699" name="Google Shape;699;p52"/>
          <p:cNvSpPr/>
          <p:nvPr/>
        </p:nvSpPr>
        <p:spPr>
          <a:xfrm>
            <a:off x="4207249" y="26267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2200">
                <a:solidFill>
                  <a:schemeClr val="lt1"/>
                </a:solidFill>
                <a:latin typeface="Gabriela"/>
                <a:ea typeface="Gabriela"/>
                <a:cs typeface="Gabriela"/>
                <a:sym typeface="Gabriela"/>
              </a:rPr>
              <a:t>3</a:t>
            </a:r>
            <a:endParaRPr sz="2200">
              <a:solidFill>
                <a:schemeClr val="lt1"/>
              </a:solidFill>
            </a:endParaRPr>
          </a:p>
        </p:txBody>
      </p:sp>
      <p:sp>
        <p:nvSpPr>
          <p:cNvPr id="700" name="Google Shape;700;p52"/>
          <p:cNvSpPr/>
          <p:nvPr/>
        </p:nvSpPr>
        <p:spPr>
          <a:xfrm>
            <a:off x="6992549" y="26267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2200">
                <a:solidFill>
                  <a:schemeClr val="lt1"/>
                </a:solidFill>
                <a:latin typeface="Gabriela"/>
                <a:ea typeface="Gabriela"/>
                <a:cs typeface="Gabriela"/>
                <a:sym typeface="Gabriela"/>
              </a:rPr>
              <a:t>5</a:t>
            </a:r>
            <a:endParaRPr sz="2200">
              <a:solidFill>
                <a:schemeClr val="lt1"/>
              </a:solidFill>
            </a:endParaRPr>
          </a:p>
        </p:txBody>
      </p:sp>
      <p:sp>
        <p:nvSpPr>
          <p:cNvPr id="701" name="Google Shape;701;p52"/>
          <p:cNvSpPr/>
          <p:nvPr/>
        </p:nvSpPr>
        <p:spPr>
          <a:xfrm>
            <a:off x="5599899" y="26267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2200">
                <a:solidFill>
                  <a:schemeClr val="lt1"/>
                </a:solidFill>
                <a:latin typeface="Gabriela"/>
                <a:ea typeface="Gabriela"/>
                <a:cs typeface="Gabriela"/>
                <a:sym typeface="Gabriela"/>
              </a:rPr>
              <a:t>4</a:t>
            </a:r>
            <a:endParaRPr sz="2200">
              <a:solidFill>
                <a:schemeClr val="lt1"/>
              </a:solidFill>
            </a:endParaRPr>
          </a:p>
        </p:txBody>
      </p:sp>
      <p:sp>
        <p:nvSpPr>
          <p:cNvPr id="702" name="Google Shape;702;p52"/>
          <p:cNvSpPr/>
          <p:nvPr/>
        </p:nvSpPr>
        <p:spPr>
          <a:xfrm>
            <a:off x="1872200" y="2587614"/>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2"/>
          <p:cNvSpPr/>
          <p:nvPr/>
        </p:nvSpPr>
        <p:spPr>
          <a:xfrm>
            <a:off x="3269464" y="317062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2"/>
          <p:cNvSpPr/>
          <p:nvPr/>
        </p:nvSpPr>
        <p:spPr>
          <a:xfrm>
            <a:off x="4688175" y="258762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2"/>
          <p:cNvSpPr/>
          <p:nvPr/>
        </p:nvSpPr>
        <p:spPr>
          <a:xfrm>
            <a:off x="6044800" y="3211536"/>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2"/>
          <p:cNvSpPr/>
          <p:nvPr/>
        </p:nvSpPr>
        <p:spPr>
          <a:xfrm>
            <a:off x="7442800" y="258762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52"/>
          <p:cNvCxnSpPr>
            <a:stCxn id="702" idx="0"/>
            <a:endCxn id="687" idx="2"/>
          </p:cNvCxnSpPr>
          <p:nvPr/>
        </p:nvCxnSpPr>
        <p:spPr>
          <a:xfrm flipH="1" rot="5400000">
            <a:off x="1751000" y="2405064"/>
            <a:ext cx="218400" cy="146700"/>
          </a:xfrm>
          <a:prstGeom prst="curvedConnector3">
            <a:avLst>
              <a:gd fmla="val 50005" name="adj1"/>
            </a:avLst>
          </a:prstGeom>
          <a:noFill/>
          <a:ln cap="flat" cmpd="sng" w="9525">
            <a:solidFill>
              <a:schemeClr val="lt2"/>
            </a:solidFill>
            <a:prstDash val="solid"/>
            <a:round/>
            <a:headEnd len="med" w="med" type="none"/>
            <a:tailEnd len="med" w="med" type="oval"/>
          </a:ln>
        </p:spPr>
      </p:cxnSp>
      <p:cxnSp>
        <p:nvCxnSpPr>
          <p:cNvPr id="708" name="Google Shape;708;p52"/>
          <p:cNvCxnSpPr>
            <a:stCxn id="703" idx="4"/>
            <a:endCxn id="694" idx="0"/>
          </p:cNvCxnSpPr>
          <p:nvPr/>
        </p:nvCxnSpPr>
        <p:spPr>
          <a:xfrm rot="5400000">
            <a:off x="3134014" y="3348225"/>
            <a:ext cx="242100" cy="151500"/>
          </a:xfrm>
          <a:prstGeom prst="curvedConnector3">
            <a:avLst>
              <a:gd fmla="val 49995" name="adj1"/>
            </a:avLst>
          </a:prstGeom>
          <a:noFill/>
          <a:ln cap="flat" cmpd="sng" w="9525">
            <a:solidFill>
              <a:schemeClr val="lt2"/>
            </a:solidFill>
            <a:prstDash val="solid"/>
            <a:round/>
            <a:headEnd len="med" w="med" type="none"/>
            <a:tailEnd len="med" w="med" type="oval"/>
          </a:ln>
        </p:spPr>
      </p:cxnSp>
      <p:cxnSp>
        <p:nvCxnSpPr>
          <p:cNvPr id="709" name="Google Shape;709;p52"/>
          <p:cNvCxnSpPr>
            <a:stCxn id="704" idx="0"/>
            <a:endCxn id="689" idx="2"/>
          </p:cNvCxnSpPr>
          <p:nvPr/>
        </p:nvCxnSpPr>
        <p:spPr>
          <a:xfrm flipH="1" rot="5400000">
            <a:off x="4551525" y="2389625"/>
            <a:ext cx="218400" cy="177600"/>
          </a:xfrm>
          <a:prstGeom prst="curvedConnector3">
            <a:avLst>
              <a:gd fmla="val 50008" name="adj1"/>
            </a:avLst>
          </a:prstGeom>
          <a:noFill/>
          <a:ln cap="flat" cmpd="sng" w="9525">
            <a:solidFill>
              <a:schemeClr val="lt2"/>
            </a:solidFill>
            <a:prstDash val="solid"/>
            <a:round/>
            <a:headEnd len="med" w="med" type="none"/>
            <a:tailEnd len="med" w="med" type="oval"/>
          </a:ln>
        </p:spPr>
      </p:cxnSp>
      <p:cxnSp>
        <p:nvCxnSpPr>
          <p:cNvPr id="710" name="Google Shape;710;p52"/>
          <p:cNvCxnSpPr>
            <a:stCxn id="705" idx="4"/>
            <a:endCxn id="692" idx="0"/>
          </p:cNvCxnSpPr>
          <p:nvPr/>
        </p:nvCxnSpPr>
        <p:spPr>
          <a:xfrm rot="5400000">
            <a:off x="5934700" y="3373686"/>
            <a:ext cx="201300" cy="141600"/>
          </a:xfrm>
          <a:prstGeom prst="curvedConnector3">
            <a:avLst>
              <a:gd fmla="val 49967" name="adj1"/>
            </a:avLst>
          </a:prstGeom>
          <a:noFill/>
          <a:ln cap="flat" cmpd="sng" w="9525">
            <a:solidFill>
              <a:schemeClr val="lt2"/>
            </a:solidFill>
            <a:prstDash val="solid"/>
            <a:round/>
            <a:headEnd len="med" w="med" type="none"/>
            <a:tailEnd len="med" w="med" type="oval"/>
          </a:ln>
        </p:spPr>
      </p:cxnSp>
      <p:cxnSp>
        <p:nvCxnSpPr>
          <p:cNvPr id="711" name="Google Shape;711;p52"/>
          <p:cNvCxnSpPr>
            <a:stCxn id="706" idx="0"/>
            <a:endCxn id="691" idx="2"/>
          </p:cNvCxnSpPr>
          <p:nvPr/>
        </p:nvCxnSpPr>
        <p:spPr>
          <a:xfrm flipH="1" rot="5400000">
            <a:off x="7321600" y="2405075"/>
            <a:ext cx="218400" cy="146700"/>
          </a:xfrm>
          <a:prstGeom prst="curvedConnector3">
            <a:avLst>
              <a:gd fmla="val 50008" name="adj1"/>
            </a:avLst>
          </a:prstGeom>
          <a:noFill/>
          <a:ln cap="flat" cmpd="sng" w="9525">
            <a:solidFill>
              <a:schemeClr val="lt2"/>
            </a:solidFill>
            <a:prstDash val="solid"/>
            <a:round/>
            <a:headEnd len="med" w="med" type="none"/>
            <a:tailEnd len="med" w="med" type="oval"/>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DESCRIPTION</a:t>
            </a:r>
            <a:endParaRPr/>
          </a:p>
        </p:txBody>
      </p:sp>
      <p:sp>
        <p:nvSpPr>
          <p:cNvPr id="717" name="Google Shape;717;p53"/>
          <p:cNvSpPr txBox="1"/>
          <p:nvPr/>
        </p:nvSpPr>
        <p:spPr>
          <a:xfrm>
            <a:off x="6268896" y="1289125"/>
            <a:ext cx="2160000" cy="3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CINNAMON</a:t>
            </a:r>
            <a:endParaRPr b="1" sz="2000">
              <a:solidFill>
                <a:schemeClr val="dk2"/>
              </a:solidFill>
              <a:latin typeface="Gabriela"/>
              <a:ea typeface="Gabriela"/>
              <a:cs typeface="Gabriela"/>
              <a:sym typeface="Gabriela"/>
            </a:endParaRPr>
          </a:p>
        </p:txBody>
      </p:sp>
      <p:sp>
        <p:nvSpPr>
          <p:cNvPr id="718" name="Google Shape;718;p53"/>
          <p:cNvSpPr txBox="1"/>
          <p:nvPr/>
        </p:nvSpPr>
        <p:spPr>
          <a:xfrm>
            <a:off x="6268900" y="1579857"/>
            <a:ext cx="21600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Venus is very hot, even hotter than Mercury</a:t>
            </a:r>
            <a:endParaRPr>
              <a:solidFill>
                <a:schemeClr val="dk1"/>
              </a:solidFill>
              <a:latin typeface="Manrope"/>
              <a:ea typeface="Manrope"/>
              <a:cs typeface="Manrope"/>
              <a:sym typeface="Manrope"/>
            </a:endParaRPr>
          </a:p>
        </p:txBody>
      </p:sp>
      <p:sp>
        <p:nvSpPr>
          <p:cNvPr id="719" name="Google Shape;719;p53"/>
          <p:cNvSpPr txBox="1"/>
          <p:nvPr/>
        </p:nvSpPr>
        <p:spPr>
          <a:xfrm>
            <a:off x="6268896" y="2341846"/>
            <a:ext cx="2160000" cy="3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CIDER</a:t>
            </a:r>
            <a:endParaRPr b="1" sz="2000">
              <a:solidFill>
                <a:schemeClr val="dk2"/>
              </a:solidFill>
              <a:latin typeface="Gabriela"/>
              <a:ea typeface="Gabriela"/>
              <a:cs typeface="Gabriela"/>
              <a:sym typeface="Gabriela"/>
            </a:endParaRPr>
          </a:p>
        </p:txBody>
      </p:sp>
      <p:sp>
        <p:nvSpPr>
          <p:cNvPr id="720" name="Google Shape;720;p53"/>
          <p:cNvSpPr txBox="1"/>
          <p:nvPr/>
        </p:nvSpPr>
        <p:spPr>
          <a:xfrm>
            <a:off x="6268900" y="2632071"/>
            <a:ext cx="21600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Jupiter is the biggest planet of them all</a:t>
            </a:r>
            <a:endParaRPr>
              <a:solidFill>
                <a:schemeClr val="dk1"/>
              </a:solidFill>
              <a:latin typeface="Manrope"/>
              <a:ea typeface="Manrope"/>
              <a:cs typeface="Manrope"/>
              <a:sym typeface="Manrope"/>
            </a:endParaRPr>
          </a:p>
        </p:txBody>
      </p:sp>
      <p:sp>
        <p:nvSpPr>
          <p:cNvPr id="721" name="Google Shape;721;p53"/>
          <p:cNvSpPr txBox="1"/>
          <p:nvPr/>
        </p:nvSpPr>
        <p:spPr>
          <a:xfrm>
            <a:off x="715100" y="1815486"/>
            <a:ext cx="2160000" cy="34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Gabriela"/>
                <a:ea typeface="Gabriela"/>
                <a:cs typeface="Gabriela"/>
                <a:sym typeface="Gabriela"/>
              </a:rPr>
              <a:t>ORANGE</a:t>
            </a:r>
            <a:endParaRPr b="1" sz="2000">
              <a:solidFill>
                <a:schemeClr val="dk2"/>
              </a:solidFill>
              <a:latin typeface="Gabriela"/>
              <a:ea typeface="Gabriela"/>
              <a:cs typeface="Gabriela"/>
              <a:sym typeface="Gabriela"/>
            </a:endParaRPr>
          </a:p>
        </p:txBody>
      </p:sp>
      <p:sp>
        <p:nvSpPr>
          <p:cNvPr id="722" name="Google Shape;722;p53"/>
          <p:cNvSpPr txBox="1"/>
          <p:nvPr/>
        </p:nvSpPr>
        <p:spPr>
          <a:xfrm>
            <a:off x="715100" y="2105964"/>
            <a:ext cx="2160000" cy="6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anrope"/>
                <a:ea typeface="Manrope"/>
                <a:cs typeface="Manrope"/>
                <a:sym typeface="Manrope"/>
              </a:rPr>
              <a:t>Neptune is the farthest planet from the Sun</a:t>
            </a:r>
            <a:endParaRPr>
              <a:solidFill>
                <a:schemeClr val="dk1"/>
              </a:solidFill>
              <a:latin typeface="Manrope"/>
              <a:ea typeface="Manrope"/>
              <a:cs typeface="Manrope"/>
              <a:sym typeface="Manrope"/>
            </a:endParaRPr>
          </a:p>
        </p:txBody>
      </p:sp>
      <p:sp>
        <p:nvSpPr>
          <p:cNvPr id="723" name="Google Shape;723;p53"/>
          <p:cNvSpPr txBox="1"/>
          <p:nvPr/>
        </p:nvSpPr>
        <p:spPr>
          <a:xfrm>
            <a:off x="715100" y="2868207"/>
            <a:ext cx="2160000" cy="34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2"/>
                </a:solidFill>
                <a:latin typeface="Gabriela"/>
                <a:ea typeface="Gabriela"/>
                <a:cs typeface="Gabriela"/>
                <a:sym typeface="Gabriela"/>
              </a:rPr>
              <a:t>VERMOUTH</a:t>
            </a:r>
            <a:endParaRPr b="1" sz="2000">
              <a:solidFill>
                <a:schemeClr val="dk2"/>
              </a:solidFill>
              <a:latin typeface="Gabriela"/>
              <a:ea typeface="Gabriela"/>
              <a:cs typeface="Gabriela"/>
              <a:sym typeface="Gabriela"/>
            </a:endParaRPr>
          </a:p>
        </p:txBody>
      </p:sp>
      <p:sp>
        <p:nvSpPr>
          <p:cNvPr id="724" name="Google Shape;724;p53"/>
          <p:cNvSpPr txBox="1"/>
          <p:nvPr/>
        </p:nvSpPr>
        <p:spPr>
          <a:xfrm>
            <a:off x="715100" y="3158178"/>
            <a:ext cx="2160000" cy="6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anrope"/>
                <a:ea typeface="Manrope"/>
                <a:cs typeface="Manrope"/>
                <a:sym typeface="Manrope"/>
              </a:rPr>
              <a:t>Mercury is the closest planet to the Sun</a:t>
            </a:r>
            <a:endParaRPr>
              <a:solidFill>
                <a:schemeClr val="dk1"/>
              </a:solidFill>
              <a:latin typeface="Manrope"/>
              <a:ea typeface="Manrope"/>
              <a:cs typeface="Manrope"/>
              <a:sym typeface="Manrope"/>
            </a:endParaRPr>
          </a:p>
        </p:txBody>
      </p:sp>
      <p:pic>
        <p:nvPicPr>
          <p:cNvPr id="725" name="Google Shape;725;p53"/>
          <p:cNvPicPr preferRelativeResize="0"/>
          <p:nvPr/>
        </p:nvPicPr>
        <p:blipFill>
          <a:blip r:embed="rId3">
            <a:alphaModFix/>
          </a:blip>
          <a:stretch>
            <a:fillRect/>
          </a:stretch>
        </p:blipFill>
        <p:spPr>
          <a:xfrm>
            <a:off x="3748500" y="1422776"/>
            <a:ext cx="1647000" cy="3057499"/>
          </a:xfrm>
          <a:prstGeom prst="rect">
            <a:avLst/>
          </a:prstGeom>
          <a:noFill/>
          <a:ln>
            <a:noFill/>
          </a:ln>
        </p:spPr>
      </p:pic>
      <p:sp>
        <p:nvSpPr>
          <p:cNvPr id="726" name="Google Shape;726;p53"/>
          <p:cNvSpPr/>
          <p:nvPr/>
        </p:nvSpPr>
        <p:spPr>
          <a:xfrm>
            <a:off x="3772600" y="168317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 name="Google Shape;727;p53"/>
          <p:cNvCxnSpPr>
            <a:stCxn id="726" idx="2"/>
            <a:endCxn id="721" idx="3"/>
          </p:cNvCxnSpPr>
          <p:nvPr/>
        </p:nvCxnSpPr>
        <p:spPr>
          <a:xfrm flipH="1">
            <a:off x="2875000" y="1749325"/>
            <a:ext cx="897600" cy="238500"/>
          </a:xfrm>
          <a:prstGeom prst="curvedConnector3">
            <a:avLst>
              <a:gd fmla="val 49994" name="adj1"/>
            </a:avLst>
          </a:prstGeom>
          <a:noFill/>
          <a:ln cap="flat" cmpd="sng" w="9525">
            <a:solidFill>
              <a:schemeClr val="lt2"/>
            </a:solidFill>
            <a:prstDash val="solid"/>
            <a:round/>
            <a:headEnd len="med" w="med" type="none"/>
            <a:tailEnd len="med" w="med" type="oval"/>
          </a:ln>
        </p:spPr>
      </p:cxnSp>
      <p:sp>
        <p:nvSpPr>
          <p:cNvPr id="728" name="Google Shape;728;p53"/>
          <p:cNvSpPr/>
          <p:nvPr/>
        </p:nvSpPr>
        <p:spPr>
          <a:xfrm>
            <a:off x="3895300" y="2908243"/>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 name="Google Shape;729;p53"/>
          <p:cNvCxnSpPr>
            <a:stCxn id="728" idx="2"/>
            <a:endCxn id="723" idx="3"/>
          </p:cNvCxnSpPr>
          <p:nvPr/>
        </p:nvCxnSpPr>
        <p:spPr>
          <a:xfrm flipH="1">
            <a:off x="2875000" y="2974393"/>
            <a:ext cx="1020300" cy="66300"/>
          </a:xfrm>
          <a:prstGeom prst="curvedConnector3">
            <a:avLst>
              <a:gd fmla="val 49995" name="adj1"/>
            </a:avLst>
          </a:prstGeom>
          <a:noFill/>
          <a:ln cap="flat" cmpd="sng" w="9525">
            <a:solidFill>
              <a:schemeClr val="lt2"/>
            </a:solidFill>
            <a:prstDash val="solid"/>
            <a:round/>
            <a:headEnd len="med" w="med" type="none"/>
            <a:tailEnd len="med" w="med" type="oval"/>
          </a:ln>
        </p:spPr>
      </p:cxnSp>
      <p:sp>
        <p:nvSpPr>
          <p:cNvPr id="730" name="Google Shape;730;p53"/>
          <p:cNvSpPr/>
          <p:nvPr/>
        </p:nvSpPr>
        <p:spPr>
          <a:xfrm rot="10800000">
            <a:off x="4510650" y="2620350"/>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53"/>
          <p:cNvCxnSpPr>
            <a:stCxn id="730" idx="2"/>
            <a:endCxn id="719" idx="1"/>
          </p:cNvCxnSpPr>
          <p:nvPr/>
        </p:nvCxnSpPr>
        <p:spPr>
          <a:xfrm flipH="1" rot="10800000">
            <a:off x="4633350" y="2514300"/>
            <a:ext cx="1635600" cy="172200"/>
          </a:xfrm>
          <a:prstGeom prst="curvedConnector3">
            <a:avLst>
              <a:gd fmla="val 49998" name="adj1"/>
            </a:avLst>
          </a:prstGeom>
          <a:noFill/>
          <a:ln cap="flat" cmpd="sng" w="9525">
            <a:solidFill>
              <a:schemeClr val="lt2"/>
            </a:solidFill>
            <a:prstDash val="solid"/>
            <a:round/>
            <a:headEnd len="med" w="med" type="none"/>
            <a:tailEnd len="med" w="med" type="oval"/>
          </a:ln>
        </p:spPr>
      </p:cxnSp>
      <p:sp>
        <p:nvSpPr>
          <p:cNvPr id="732" name="Google Shape;732;p53"/>
          <p:cNvSpPr/>
          <p:nvPr/>
        </p:nvSpPr>
        <p:spPr>
          <a:xfrm rot="10800000">
            <a:off x="5187475" y="1795950"/>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 name="Google Shape;733;p53"/>
          <p:cNvCxnSpPr>
            <a:stCxn id="732" idx="2"/>
            <a:endCxn id="717" idx="1"/>
          </p:cNvCxnSpPr>
          <p:nvPr/>
        </p:nvCxnSpPr>
        <p:spPr>
          <a:xfrm flipH="1" rot="10800000">
            <a:off x="5310175" y="1461600"/>
            <a:ext cx="958800" cy="400500"/>
          </a:xfrm>
          <a:prstGeom prst="curvedConnector3">
            <a:avLst>
              <a:gd fmla="val 49996" name="adj1"/>
            </a:avLst>
          </a:prstGeom>
          <a:noFill/>
          <a:ln cap="flat" cmpd="sng" w="9525">
            <a:solidFill>
              <a:schemeClr val="lt2"/>
            </a:solidFill>
            <a:prstDash val="solid"/>
            <a:round/>
            <a:headEnd len="med" w="med" type="none"/>
            <a:tailEnd len="med" w="med" type="oval"/>
          </a:ln>
        </p:spPr>
      </p:cxnSp>
      <p:sp>
        <p:nvSpPr>
          <p:cNvPr id="734" name="Google Shape;734;p53"/>
          <p:cNvSpPr txBox="1"/>
          <p:nvPr/>
        </p:nvSpPr>
        <p:spPr>
          <a:xfrm>
            <a:off x="6268896" y="3394568"/>
            <a:ext cx="2160000" cy="3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Gabriela"/>
                <a:ea typeface="Gabriela"/>
                <a:cs typeface="Gabriela"/>
                <a:sym typeface="Gabriela"/>
              </a:rPr>
              <a:t>SUGAR</a:t>
            </a:r>
            <a:endParaRPr b="1" sz="2000">
              <a:solidFill>
                <a:schemeClr val="dk2"/>
              </a:solidFill>
              <a:latin typeface="Gabriela"/>
              <a:ea typeface="Gabriela"/>
              <a:cs typeface="Gabriela"/>
              <a:sym typeface="Gabriela"/>
            </a:endParaRPr>
          </a:p>
        </p:txBody>
      </p:sp>
      <p:sp>
        <p:nvSpPr>
          <p:cNvPr id="735" name="Google Shape;735;p53"/>
          <p:cNvSpPr txBox="1"/>
          <p:nvPr/>
        </p:nvSpPr>
        <p:spPr>
          <a:xfrm>
            <a:off x="6268900" y="3684285"/>
            <a:ext cx="21600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Despite being red, Mars is a cold place</a:t>
            </a:r>
            <a:endParaRPr>
              <a:solidFill>
                <a:schemeClr val="dk1"/>
              </a:solidFill>
              <a:latin typeface="Manrope"/>
              <a:ea typeface="Manrope"/>
              <a:cs typeface="Manrope"/>
              <a:sym typeface="Manrope"/>
            </a:endParaRPr>
          </a:p>
        </p:txBody>
      </p:sp>
      <p:cxnSp>
        <p:nvCxnSpPr>
          <p:cNvPr id="736" name="Google Shape;736;p53"/>
          <p:cNvCxnSpPr>
            <a:stCxn id="737" idx="2"/>
            <a:endCxn id="734" idx="1"/>
          </p:cNvCxnSpPr>
          <p:nvPr/>
        </p:nvCxnSpPr>
        <p:spPr>
          <a:xfrm>
            <a:off x="4827800" y="3242150"/>
            <a:ext cx="1441200" cy="324900"/>
          </a:xfrm>
          <a:prstGeom prst="curvedConnector3">
            <a:avLst>
              <a:gd fmla="val 49996" name="adj1"/>
            </a:avLst>
          </a:prstGeom>
          <a:noFill/>
          <a:ln cap="flat" cmpd="sng" w="9525">
            <a:solidFill>
              <a:schemeClr val="lt2"/>
            </a:solidFill>
            <a:prstDash val="solid"/>
            <a:round/>
            <a:headEnd len="med" w="med" type="none"/>
            <a:tailEnd len="med" w="med" type="oval"/>
          </a:ln>
        </p:spPr>
      </p:cxnSp>
      <p:sp>
        <p:nvSpPr>
          <p:cNvPr id="737" name="Google Shape;737;p53"/>
          <p:cNvSpPr/>
          <p:nvPr/>
        </p:nvSpPr>
        <p:spPr>
          <a:xfrm rot="10800000">
            <a:off x="4705100" y="3176000"/>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4"/>
          <p:cNvSpPr/>
          <p:nvPr/>
        </p:nvSpPr>
        <p:spPr>
          <a:xfrm>
            <a:off x="3363450" y="1580075"/>
            <a:ext cx="2417100" cy="2565000"/>
          </a:xfrm>
          <a:prstGeom prst="roundRect">
            <a:avLst>
              <a:gd fmla="val 16667" name="adj"/>
            </a:avLst>
          </a:prstGeom>
          <a:noFill/>
          <a:ln cap="flat" cmpd="sng" w="9525">
            <a:solidFill>
              <a:schemeClr val="dk2"/>
            </a:solidFill>
            <a:prstDash val="solid"/>
            <a:round/>
            <a:headEnd len="sm" w="sm" type="none"/>
            <a:tailEnd len="sm" w="sm" type="none"/>
          </a:ln>
          <a:effectLst>
            <a:outerShdw rotWithShape="0" algn="bl" dir="8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PRICING</a:t>
            </a:r>
            <a:endParaRPr/>
          </a:p>
        </p:txBody>
      </p:sp>
      <p:sp>
        <p:nvSpPr>
          <p:cNvPr id="744" name="Google Shape;744;p54"/>
          <p:cNvSpPr txBox="1"/>
          <p:nvPr>
            <p:ph idx="1" type="subTitle"/>
          </p:nvPr>
        </p:nvSpPr>
        <p:spPr>
          <a:xfrm>
            <a:off x="1083900" y="2819018"/>
            <a:ext cx="19134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a:t>
            </a:r>
            <a:endParaRPr/>
          </a:p>
        </p:txBody>
      </p:sp>
      <p:sp>
        <p:nvSpPr>
          <p:cNvPr id="745" name="Google Shape;745;p54"/>
          <p:cNvSpPr txBox="1"/>
          <p:nvPr>
            <p:ph idx="2" type="subTitle"/>
          </p:nvPr>
        </p:nvSpPr>
        <p:spPr>
          <a:xfrm>
            <a:off x="1083900" y="1884450"/>
            <a:ext cx="1913400" cy="91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Despite being red, Mars is a cold place. The planet is full of iron oxide dust</a:t>
            </a:r>
            <a:endParaRPr/>
          </a:p>
        </p:txBody>
      </p:sp>
      <p:sp>
        <p:nvSpPr>
          <p:cNvPr id="746" name="Google Shape;746;p54"/>
          <p:cNvSpPr txBox="1"/>
          <p:nvPr>
            <p:ph idx="3" type="subTitle"/>
          </p:nvPr>
        </p:nvSpPr>
        <p:spPr>
          <a:xfrm>
            <a:off x="3615300" y="1884450"/>
            <a:ext cx="1913400" cy="91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747" name="Google Shape;747;p54"/>
          <p:cNvSpPr txBox="1"/>
          <p:nvPr>
            <p:ph idx="4" type="subTitle"/>
          </p:nvPr>
        </p:nvSpPr>
        <p:spPr>
          <a:xfrm>
            <a:off x="6146700" y="1884450"/>
            <a:ext cx="1913400" cy="91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748" name="Google Shape;748;p54"/>
          <p:cNvSpPr txBox="1"/>
          <p:nvPr>
            <p:ph idx="5" type="subTitle"/>
          </p:nvPr>
        </p:nvSpPr>
        <p:spPr>
          <a:xfrm>
            <a:off x="3612850" y="2819018"/>
            <a:ext cx="19134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VIP</a:t>
            </a:r>
            <a:endParaRPr/>
          </a:p>
        </p:txBody>
      </p:sp>
      <p:sp>
        <p:nvSpPr>
          <p:cNvPr id="749" name="Google Shape;749;p54"/>
          <p:cNvSpPr txBox="1"/>
          <p:nvPr>
            <p:ph idx="6" type="subTitle"/>
          </p:nvPr>
        </p:nvSpPr>
        <p:spPr>
          <a:xfrm>
            <a:off x="6146700" y="2819018"/>
            <a:ext cx="19134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a:t>
            </a:r>
            <a:endParaRPr/>
          </a:p>
        </p:txBody>
      </p:sp>
      <p:sp>
        <p:nvSpPr>
          <p:cNvPr id="750" name="Google Shape;750;p54"/>
          <p:cNvSpPr txBox="1"/>
          <p:nvPr>
            <p:ph idx="7" type="title"/>
          </p:nvPr>
        </p:nvSpPr>
        <p:spPr>
          <a:xfrm>
            <a:off x="1079000" y="3419771"/>
            <a:ext cx="19134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19,99€</a:t>
            </a:r>
            <a:endParaRPr/>
          </a:p>
        </p:txBody>
      </p:sp>
      <p:sp>
        <p:nvSpPr>
          <p:cNvPr id="751" name="Google Shape;751;p54"/>
          <p:cNvSpPr txBox="1"/>
          <p:nvPr>
            <p:ph idx="8" type="title"/>
          </p:nvPr>
        </p:nvSpPr>
        <p:spPr>
          <a:xfrm>
            <a:off x="3615300" y="3419771"/>
            <a:ext cx="19134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99’99€</a:t>
            </a:r>
            <a:endParaRPr/>
          </a:p>
        </p:txBody>
      </p:sp>
      <p:sp>
        <p:nvSpPr>
          <p:cNvPr id="752" name="Google Shape;752;p54"/>
          <p:cNvSpPr txBox="1"/>
          <p:nvPr>
            <p:ph idx="9" type="title"/>
          </p:nvPr>
        </p:nvSpPr>
        <p:spPr>
          <a:xfrm>
            <a:off x="6151600" y="3419771"/>
            <a:ext cx="19134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49’99€</a:t>
            </a:r>
            <a:endParaRPr/>
          </a:p>
        </p:txBody>
      </p:sp>
      <p:pic>
        <p:nvPicPr>
          <p:cNvPr id="753" name="Google Shape;753;p54"/>
          <p:cNvPicPr preferRelativeResize="0"/>
          <p:nvPr/>
        </p:nvPicPr>
        <p:blipFill>
          <a:blip r:embed="rId3">
            <a:alphaModFix/>
          </a:blip>
          <a:stretch>
            <a:fillRect/>
          </a:stretch>
        </p:blipFill>
        <p:spPr>
          <a:xfrm rot="-6024326">
            <a:off x="7712668" y="35738"/>
            <a:ext cx="1082012" cy="1714774"/>
          </a:xfrm>
          <a:prstGeom prst="rect">
            <a:avLst/>
          </a:prstGeom>
          <a:noFill/>
          <a:ln>
            <a:noFill/>
          </a:ln>
        </p:spPr>
      </p:pic>
      <p:pic>
        <p:nvPicPr>
          <p:cNvPr id="754" name="Google Shape;754;p54"/>
          <p:cNvPicPr preferRelativeResize="0"/>
          <p:nvPr/>
        </p:nvPicPr>
        <p:blipFill>
          <a:blip r:embed="rId4">
            <a:alphaModFix/>
          </a:blip>
          <a:stretch>
            <a:fillRect/>
          </a:stretch>
        </p:blipFill>
        <p:spPr>
          <a:xfrm>
            <a:off x="-156775" y="353700"/>
            <a:ext cx="1998800" cy="88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5"/>
          <p:cNvSpPr/>
          <p:nvPr/>
        </p:nvSpPr>
        <p:spPr>
          <a:xfrm>
            <a:off x="3447800" y="2865525"/>
            <a:ext cx="2229000" cy="57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Gabriela"/>
                <a:ea typeface="Gabriela"/>
                <a:cs typeface="Gabriela"/>
                <a:sym typeface="Gabriela"/>
              </a:rPr>
              <a:t>RETAILERS</a:t>
            </a:r>
            <a:endParaRPr b="1" sz="2000">
              <a:solidFill>
                <a:schemeClr val="dk1"/>
              </a:solidFill>
              <a:latin typeface="Gabriela"/>
              <a:ea typeface="Gabriela"/>
              <a:cs typeface="Gabriela"/>
              <a:sym typeface="Gabriela"/>
            </a:endParaRPr>
          </a:p>
        </p:txBody>
      </p:sp>
      <p:sp>
        <p:nvSpPr>
          <p:cNvPr id="760" name="Google Shape;760;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CHANNELS</a:t>
            </a:r>
            <a:endParaRPr/>
          </a:p>
        </p:txBody>
      </p:sp>
      <p:sp>
        <p:nvSpPr>
          <p:cNvPr id="761" name="Google Shape;761;p55"/>
          <p:cNvSpPr/>
          <p:nvPr/>
        </p:nvSpPr>
        <p:spPr>
          <a:xfrm>
            <a:off x="3199375" y="1345700"/>
            <a:ext cx="2726100" cy="572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Gabriela"/>
                <a:ea typeface="Gabriela"/>
                <a:cs typeface="Gabriela"/>
                <a:sym typeface="Gabriela"/>
              </a:rPr>
              <a:t>MANUFACTURER</a:t>
            </a:r>
            <a:endParaRPr sz="2000"/>
          </a:p>
        </p:txBody>
      </p:sp>
      <p:sp>
        <p:nvSpPr>
          <p:cNvPr id="762" name="Google Shape;762;p55"/>
          <p:cNvSpPr/>
          <p:nvPr/>
        </p:nvSpPr>
        <p:spPr>
          <a:xfrm>
            <a:off x="6197875" y="2865525"/>
            <a:ext cx="2229000" cy="57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Gabriela"/>
                <a:ea typeface="Gabriela"/>
                <a:cs typeface="Gabriela"/>
                <a:sym typeface="Gabriela"/>
              </a:rPr>
              <a:t>RETAILERS</a:t>
            </a:r>
            <a:endParaRPr b="1" sz="2000">
              <a:solidFill>
                <a:schemeClr val="dk1"/>
              </a:solidFill>
              <a:latin typeface="Gabriela"/>
              <a:ea typeface="Gabriela"/>
              <a:cs typeface="Gabriela"/>
              <a:sym typeface="Gabriela"/>
            </a:endParaRPr>
          </a:p>
        </p:txBody>
      </p:sp>
      <p:sp>
        <p:nvSpPr>
          <p:cNvPr id="763" name="Google Shape;763;p55"/>
          <p:cNvSpPr/>
          <p:nvPr/>
        </p:nvSpPr>
        <p:spPr>
          <a:xfrm>
            <a:off x="3447800" y="3723725"/>
            <a:ext cx="2229000" cy="572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Gabriela"/>
                <a:ea typeface="Gabriela"/>
                <a:cs typeface="Gabriela"/>
                <a:sym typeface="Gabriela"/>
              </a:rPr>
              <a:t>CONSUMER</a:t>
            </a:r>
            <a:endParaRPr sz="2000"/>
          </a:p>
        </p:txBody>
      </p:sp>
      <p:sp>
        <p:nvSpPr>
          <p:cNvPr id="764" name="Google Shape;764;p55"/>
          <p:cNvSpPr/>
          <p:nvPr/>
        </p:nvSpPr>
        <p:spPr>
          <a:xfrm>
            <a:off x="6197850" y="3723725"/>
            <a:ext cx="2229000" cy="572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Gabriela"/>
                <a:ea typeface="Gabriela"/>
                <a:cs typeface="Gabriela"/>
                <a:sym typeface="Gabriela"/>
              </a:rPr>
              <a:t>CONSUMER</a:t>
            </a:r>
            <a:endParaRPr sz="2000"/>
          </a:p>
        </p:txBody>
      </p:sp>
      <p:sp>
        <p:nvSpPr>
          <p:cNvPr id="765" name="Google Shape;765;p55"/>
          <p:cNvSpPr/>
          <p:nvPr/>
        </p:nvSpPr>
        <p:spPr>
          <a:xfrm>
            <a:off x="697750" y="3723725"/>
            <a:ext cx="2229000" cy="572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Gabriela"/>
                <a:ea typeface="Gabriela"/>
                <a:cs typeface="Gabriela"/>
                <a:sym typeface="Gabriela"/>
              </a:rPr>
              <a:t>CONSUMER</a:t>
            </a:r>
            <a:endParaRPr b="1" sz="2000">
              <a:solidFill>
                <a:schemeClr val="dk1"/>
              </a:solidFill>
              <a:latin typeface="Gabriela"/>
              <a:ea typeface="Gabriela"/>
              <a:cs typeface="Gabriela"/>
              <a:sym typeface="Gabriela"/>
            </a:endParaRPr>
          </a:p>
        </p:txBody>
      </p:sp>
      <p:sp>
        <p:nvSpPr>
          <p:cNvPr id="766" name="Google Shape;766;p55"/>
          <p:cNvSpPr/>
          <p:nvPr/>
        </p:nvSpPr>
        <p:spPr>
          <a:xfrm>
            <a:off x="6197875" y="2016000"/>
            <a:ext cx="2229000" cy="572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WHOLESALER</a:t>
            </a:r>
            <a:endParaRPr b="1" sz="2000">
              <a:solidFill>
                <a:schemeClr val="dk1"/>
              </a:solidFill>
              <a:latin typeface="Gabriela"/>
              <a:ea typeface="Gabriela"/>
              <a:cs typeface="Gabriela"/>
              <a:sym typeface="Gabriela"/>
            </a:endParaRPr>
          </a:p>
        </p:txBody>
      </p:sp>
      <p:cxnSp>
        <p:nvCxnSpPr>
          <p:cNvPr id="767" name="Google Shape;767;p55"/>
          <p:cNvCxnSpPr>
            <a:stCxn id="761" idx="1"/>
            <a:endCxn id="765" idx="0"/>
          </p:cNvCxnSpPr>
          <p:nvPr/>
        </p:nvCxnSpPr>
        <p:spPr>
          <a:xfrm flipH="1">
            <a:off x="1812175" y="1632050"/>
            <a:ext cx="1387200" cy="2091600"/>
          </a:xfrm>
          <a:prstGeom prst="curvedConnector2">
            <a:avLst/>
          </a:prstGeom>
          <a:noFill/>
          <a:ln cap="flat" cmpd="sng" w="9525">
            <a:solidFill>
              <a:schemeClr val="lt2"/>
            </a:solidFill>
            <a:prstDash val="solid"/>
            <a:round/>
            <a:headEnd len="med" w="med" type="oval"/>
            <a:tailEnd len="med" w="med" type="oval"/>
          </a:ln>
        </p:spPr>
      </p:cxnSp>
      <p:cxnSp>
        <p:nvCxnSpPr>
          <p:cNvPr id="768" name="Google Shape;768;p55"/>
          <p:cNvCxnSpPr>
            <a:stCxn id="761" idx="2"/>
            <a:endCxn id="759" idx="0"/>
          </p:cNvCxnSpPr>
          <p:nvPr/>
        </p:nvCxnSpPr>
        <p:spPr>
          <a:xfrm flipH="1" rot="-5400000">
            <a:off x="4089175" y="2391650"/>
            <a:ext cx="947100" cy="600"/>
          </a:xfrm>
          <a:prstGeom prst="curvedConnector3">
            <a:avLst>
              <a:gd fmla="val 50001" name="adj1"/>
            </a:avLst>
          </a:prstGeom>
          <a:noFill/>
          <a:ln cap="flat" cmpd="sng" w="9525">
            <a:solidFill>
              <a:schemeClr val="lt2"/>
            </a:solidFill>
            <a:prstDash val="solid"/>
            <a:round/>
            <a:headEnd len="med" w="med" type="oval"/>
            <a:tailEnd len="med" w="med" type="oval"/>
          </a:ln>
        </p:spPr>
      </p:cxnSp>
      <p:cxnSp>
        <p:nvCxnSpPr>
          <p:cNvPr id="769" name="Google Shape;769;p55"/>
          <p:cNvCxnSpPr>
            <a:stCxn id="759" idx="2"/>
            <a:endCxn id="763" idx="0"/>
          </p:cNvCxnSpPr>
          <p:nvPr/>
        </p:nvCxnSpPr>
        <p:spPr>
          <a:xfrm flipH="1" rot="-5400000">
            <a:off x="4419800" y="3580725"/>
            <a:ext cx="285600" cy="600"/>
          </a:xfrm>
          <a:prstGeom prst="curvedConnector3">
            <a:avLst>
              <a:gd fmla="val 49982" name="adj1"/>
            </a:avLst>
          </a:prstGeom>
          <a:noFill/>
          <a:ln cap="flat" cmpd="sng" w="9525">
            <a:solidFill>
              <a:schemeClr val="lt2"/>
            </a:solidFill>
            <a:prstDash val="solid"/>
            <a:round/>
            <a:headEnd len="med" w="med" type="oval"/>
            <a:tailEnd len="med" w="med" type="oval"/>
          </a:ln>
        </p:spPr>
      </p:cxnSp>
      <p:cxnSp>
        <p:nvCxnSpPr>
          <p:cNvPr id="770" name="Google Shape;770;p55"/>
          <p:cNvCxnSpPr>
            <a:stCxn id="761" idx="3"/>
            <a:endCxn id="766" idx="0"/>
          </p:cNvCxnSpPr>
          <p:nvPr/>
        </p:nvCxnSpPr>
        <p:spPr>
          <a:xfrm>
            <a:off x="5925475" y="1632050"/>
            <a:ext cx="1386900" cy="384000"/>
          </a:xfrm>
          <a:prstGeom prst="curvedConnector2">
            <a:avLst/>
          </a:prstGeom>
          <a:noFill/>
          <a:ln cap="flat" cmpd="sng" w="9525">
            <a:solidFill>
              <a:schemeClr val="lt2"/>
            </a:solidFill>
            <a:prstDash val="solid"/>
            <a:round/>
            <a:headEnd len="med" w="med" type="oval"/>
            <a:tailEnd len="med" w="med" type="oval"/>
          </a:ln>
        </p:spPr>
      </p:cxnSp>
      <p:cxnSp>
        <p:nvCxnSpPr>
          <p:cNvPr id="771" name="Google Shape;771;p55"/>
          <p:cNvCxnSpPr>
            <a:stCxn id="766" idx="2"/>
            <a:endCxn id="762" idx="0"/>
          </p:cNvCxnSpPr>
          <p:nvPr/>
        </p:nvCxnSpPr>
        <p:spPr>
          <a:xfrm flipH="1" rot="-5400000">
            <a:off x="7174225" y="2726850"/>
            <a:ext cx="276900" cy="600"/>
          </a:xfrm>
          <a:prstGeom prst="curvedConnector3">
            <a:avLst>
              <a:gd fmla="val 49986" name="adj1"/>
            </a:avLst>
          </a:prstGeom>
          <a:noFill/>
          <a:ln cap="flat" cmpd="sng" w="9525">
            <a:solidFill>
              <a:schemeClr val="lt2"/>
            </a:solidFill>
            <a:prstDash val="solid"/>
            <a:round/>
            <a:headEnd len="med" w="med" type="oval"/>
            <a:tailEnd len="med" w="med" type="oval"/>
          </a:ln>
        </p:spPr>
      </p:cxnSp>
      <p:cxnSp>
        <p:nvCxnSpPr>
          <p:cNvPr id="772" name="Google Shape;772;p55"/>
          <p:cNvCxnSpPr>
            <a:stCxn id="762" idx="2"/>
            <a:endCxn id="764" idx="0"/>
          </p:cNvCxnSpPr>
          <p:nvPr/>
        </p:nvCxnSpPr>
        <p:spPr>
          <a:xfrm flipH="1" rot="-5400000">
            <a:off x="7169875" y="3580725"/>
            <a:ext cx="285600" cy="600"/>
          </a:xfrm>
          <a:prstGeom prst="curvedConnector3">
            <a:avLst>
              <a:gd fmla="val 49982" name="adj1"/>
            </a:avLst>
          </a:prstGeom>
          <a:noFill/>
          <a:ln cap="flat" cmpd="sng" w="9525">
            <a:solidFill>
              <a:schemeClr val="lt2"/>
            </a:solidFill>
            <a:prstDash val="solid"/>
            <a:round/>
            <a:headEnd len="med" w="med" type="oval"/>
            <a:tailEnd len="med" w="med" type="ova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6"/>
          <p:cNvSpPr txBox="1"/>
          <p:nvPr>
            <p:ph idx="13" type="subTitle"/>
          </p:nvPr>
        </p:nvSpPr>
        <p:spPr>
          <a:xfrm>
            <a:off x="839212" y="2950345"/>
            <a:ext cx="2091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DIGITAL</a:t>
            </a:r>
            <a:endParaRPr/>
          </a:p>
        </p:txBody>
      </p:sp>
      <p:sp>
        <p:nvSpPr>
          <p:cNvPr id="778" name="Google Shape;778;p56"/>
          <p:cNvSpPr txBox="1"/>
          <p:nvPr>
            <p:ph idx="15" type="subTitle"/>
          </p:nvPr>
        </p:nvSpPr>
        <p:spPr>
          <a:xfrm>
            <a:off x="6218288" y="2950345"/>
            <a:ext cx="20865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TV</a:t>
            </a:r>
            <a:endParaRPr/>
          </a:p>
        </p:txBody>
      </p:sp>
      <p:sp>
        <p:nvSpPr>
          <p:cNvPr id="779" name="Google Shape;779;p56"/>
          <p:cNvSpPr txBox="1"/>
          <p:nvPr>
            <p:ph idx="7" type="subTitle"/>
          </p:nvPr>
        </p:nvSpPr>
        <p:spPr>
          <a:xfrm>
            <a:off x="839212" y="1605047"/>
            <a:ext cx="2091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MULTIMEDIA</a:t>
            </a:r>
            <a:endParaRPr/>
          </a:p>
        </p:txBody>
      </p:sp>
      <p:sp>
        <p:nvSpPr>
          <p:cNvPr id="780" name="Google Shape;780;p56"/>
          <p:cNvSpPr txBox="1"/>
          <p:nvPr>
            <p:ph idx="8" type="subTitle"/>
          </p:nvPr>
        </p:nvSpPr>
        <p:spPr>
          <a:xfrm>
            <a:off x="3528750" y="1605047"/>
            <a:ext cx="2091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PRESS</a:t>
            </a:r>
            <a:endParaRPr/>
          </a:p>
        </p:txBody>
      </p:sp>
      <p:sp>
        <p:nvSpPr>
          <p:cNvPr id="781" name="Google Shape;781;p56"/>
          <p:cNvSpPr txBox="1"/>
          <p:nvPr>
            <p:ph idx="9" type="subTitle"/>
          </p:nvPr>
        </p:nvSpPr>
        <p:spPr>
          <a:xfrm>
            <a:off x="6218288" y="1605047"/>
            <a:ext cx="20865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MOBILE APP</a:t>
            </a:r>
            <a:endParaRPr/>
          </a:p>
        </p:txBody>
      </p:sp>
      <p:sp>
        <p:nvSpPr>
          <p:cNvPr id="782" name="Google Shape;782;p56"/>
          <p:cNvSpPr txBox="1"/>
          <p:nvPr>
            <p:ph idx="14" type="subTitle"/>
          </p:nvPr>
        </p:nvSpPr>
        <p:spPr>
          <a:xfrm>
            <a:off x="3528750" y="2950345"/>
            <a:ext cx="2091000" cy="53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PODCAST</a:t>
            </a:r>
            <a:endParaRPr/>
          </a:p>
        </p:txBody>
      </p:sp>
      <p:sp>
        <p:nvSpPr>
          <p:cNvPr id="783" name="Google Shape;78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PROMOTION</a:t>
            </a:r>
            <a:endParaRPr/>
          </a:p>
        </p:txBody>
      </p:sp>
      <p:sp>
        <p:nvSpPr>
          <p:cNvPr id="784" name="Google Shape;784;p56"/>
          <p:cNvSpPr txBox="1"/>
          <p:nvPr>
            <p:ph idx="4" type="subTitle"/>
          </p:nvPr>
        </p:nvSpPr>
        <p:spPr>
          <a:xfrm>
            <a:off x="843600" y="3398422"/>
            <a:ext cx="20910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a:t>
            </a:r>
            <a:endParaRPr/>
          </a:p>
        </p:txBody>
      </p:sp>
      <p:sp>
        <p:nvSpPr>
          <p:cNvPr id="785" name="Google Shape;785;p56"/>
          <p:cNvSpPr txBox="1"/>
          <p:nvPr>
            <p:ph idx="5" type="subTitle"/>
          </p:nvPr>
        </p:nvSpPr>
        <p:spPr>
          <a:xfrm>
            <a:off x="3528751" y="3398422"/>
            <a:ext cx="20910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786" name="Google Shape;786;p56"/>
          <p:cNvSpPr txBox="1"/>
          <p:nvPr>
            <p:ph idx="1" type="subTitle"/>
          </p:nvPr>
        </p:nvSpPr>
        <p:spPr>
          <a:xfrm>
            <a:off x="843600" y="2053318"/>
            <a:ext cx="20910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787" name="Google Shape;787;p56"/>
          <p:cNvSpPr txBox="1"/>
          <p:nvPr>
            <p:ph idx="2" type="subTitle"/>
          </p:nvPr>
        </p:nvSpPr>
        <p:spPr>
          <a:xfrm>
            <a:off x="3528752" y="2053318"/>
            <a:ext cx="20910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a:t>
            </a:r>
            <a:r>
              <a:rPr lang="en"/>
              <a:t>Mars is a cold place</a:t>
            </a:r>
            <a:endParaRPr/>
          </a:p>
        </p:txBody>
      </p:sp>
      <p:sp>
        <p:nvSpPr>
          <p:cNvPr id="788" name="Google Shape;788;p56"/>
          <p:cNvSpPr txBox="1"/>
          <p:nvPr>
            <p:ph idx="3" type="subTitle"/>
          </p:nvPr>
        </p:nvSpPr>
        <p:spPr>
          <a:xfrm>
            <a:off x="6213904" y="2053318"/>
            <a:ext cx="2086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t>
            </a:r>
            <a:r>
              <a:rPr lang="en"/>
              <a:t>composed of hydrogen and helium</a:t>
            </a:r>
            <a:endParaRPr/>
          </a:p>
        </p:txBody>
      </p:sp>
      <p:sp>
        <p:nvSpPr>
          <p:cNvPr id="789" name="Google Shape;789;p56"/>
          <p:cNvSpPr txBox="1"/>
          <p:nvPr>
            <p:ph idx="6" type="subTitle"/>
          </p:nvPr>
        </p:nvSpPr>
        <p:spPr>
          <a:xfrm>
            <a:off x="6213901" y="3398422"/>
            <a:ext cx="2086500" cy="6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very far away from the Sun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7"/>
          <p:cNvSpPr/>
          <p:nvPr/>
        </p:nvSpPr>
        <p:spPr>
          <a:xfrm>
            <a:off x="1229200" y="1382200"/>
            <a:ext cx="3342900" cy="3226200"/>
          </a:xfrm>
          <a:prstGeom prst="roundRect">
            <a:avLst>
              <a:gd fmla="val 885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1</a:t>
            </a:r>
            <a:endParaRPr/>
          </a:p>
        </p:txBody>
      </p:sp>
      <p:sp>
        <p:nvSpPr>
          <p:cNvPr id="796" name="Google Shape;796;p57"/>
          <p:cNvSpPr txBox="1"/>
          <p:nvPr/>
        </p:nvSpPr>
        <p:spPr>
          <a:xfrm>
            <a:off x="5409827" y="2275725"/>
            <a:ext cx="2007300" cy="35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Budget</a:t>
            </a:r>
            <a:endParaRPr>
              <a:solidFill>
                <a:schemeClr val="dk1"/>
              </a:solidFill>
              <a:latin typeface="Manrope Medium"/>
              <a:ea typeface="Manrope Medium"/>
              <a:cs typeface="Manrope Medium"/>
              <a:sym typeface="Manrope Medium"/>
            </a:endParaRPr>
          </a:p>
        </p:txBody>
      </p:sp>
      <p:sp>
        <p:nvSpPr>
          <p:cNvPr id="797" name="Google Shape;797;p57"/>
          <p:cNvSpPr/>
          <p:nvPr/>
        </p:nvSpPr>
        <p:spPr>
          <a:xfrm>
            <a:off x="5409768" y="1860953"/>
            <a:ext cx="2007300" cy="453300"/>
          </a:xfrm>
          <a:prstGeom prst="rect">
            <a:avLst/>
          </a:prstGeom>
          <a:noFill/>
          <a:ln>
            <a:noFill/>
          </a:ln>
          <a:effectLst>
            <a:outerShdw rotWithShape="0" algn="bl" dir="8220000" dist="19050">
              <a:srgbClr val="000000">
                <a:alpha val="3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Gabriela"/>
                <a:ea typeface="Gabriela"/>
                <a:cs typeface="Gabriela"/>
                <a:sym typeface="Gabriela"/>
              </a:rPr>
              <a:t>$20.000</a:t>
            </a:r>
            <a:endParaRPr b="1" sz="3000">
              <a:solidFill>
                <a:schemeClr val="dk2"/>
              </a:solidFill>
              <a:latin typeface="Gabriela"/>
              <a:ea typeface="Gabriela"/>
              <a:cs typeface="Gabriela"/>
              <a:sym typeface="Gabriela"/>
            </a:endParaRPr>
          </a:p>
        </p:txBody>
      </p:sp>
      <p:sp>
        <p:nvSpPr>
          <p:cNvPr id="798" name="Google Shape;798;p57"/>
          <p:cNvSpPr txBox="1"/>
          <p:nvPr/>
        </p:nvSpPr>
        <p:spPr>
          <a:xfrm>
            <a:off x="1414750" y="3649150"/>
            <a:ext cx="2971800" cy="75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Mercury is </a:t>
            </a:r>
            <a:r>
              <a:rPr lang="en">
                <a:solidFill>
                  <a:schemeClr val="dk1"/>
                </a:solidFill>
                <a:latin typeface="Manrope Medium"/>
                <a:ea typeface="Manrope Medium"/>
                <a:cs typeface="Manrope Medium"/>
                <a:sym typeface="Manrope Medium"/>
              </a:rPr>
              <a:t>the closest planet to the Sun and also the smallest one in our Solar System</a:t>
            </a:r>
            <a:endParaRPr>
              <a:solidFill>
                <a:schemeClr val="dk1"/>
              </a:solidFill>
              <a:latin typeface="Manrope Medium"/>
              <a:ea typeface="Manrope Medium"/>
              <a:cs typeface="Manrope Medium"/>
              <a:sym typeface="Manrope Medium"/>
            </a:endParaRPr>
          </a:p>
        </p:txBody>
      </p:sp>
      <p:sp>
        <p:nvSpPr>
          <p:cNvPr id="799" name="Google Shape;799;p57"/>
          <p:cNvSpPr/>
          <p:nvPr/>
        </p:nvSpPr>
        <p:spPr>
          <a:xfrm>
            <a:off x="1414750" y="3234725"/>
            <a:ext cx="2971800" cy="414300"/>
          </a:xfrm>
          <a:prstGeom prst="rect">
            <a:avLst/>
          </a:prstGeom>
          <a:noFill/>
          <a:ln>
            <a:noFill/>
          </a:ln>
          <a:effectLst>
            <a:outerShdw rotWithShape="0" algn="bl" dir="8400000" dist="19050">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DESCRIPTION</a:t>
            </a:r>
            <a:endParaRPr b="1" sz="2000">
              <a:solidFill>
                <a:schemeClr val="dk2"/>
              </a:solidFill>
              <a:latin typeface="Gabriela"/>
              <a:ea typeface="Gabriela"/>
              <a:cs typeface="Gabriela"/>
              <a:sym typeface="Gabriela"/>
            </a:endParaRPr>
          </a:p>
        </p:txBody>
      </p:sp>
      <p:sp>
        <p:nvSpPr>
          <p:cNvPr id="800" name="Google Shape;800;p57"/>
          <p:cNvSpPr/>
          <p:nvPr/>
        </p:nvSpPr>
        <p:spPr>
          <a:xfrm>
            <a:off x="1897000" y="2397079"/>
            <a:ext cx="20073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Open Sans Medium"/>
                <a:ea typeface="Open Sans Medium"/>
                <a:cs typeface="Open Sans Medium"/>
                <a:sym typeface="Open Sans Medium"/>
              </a:rPr>
              <a:t>Channel</a:t>
            </a:r>
            <a:endParaRPr sz="1500">
              <a:solidFill>
                <a:schemeClr val="dk1"/>
              </a:solidFill>
              <a:latin typeface="Open Sans Medium"/>
              <a:ea typeface="Open Sans Medium"/>
              <a:cs typeface="Open Sans Medium"/>
              <a:sym typeface="Open Sans Medium"/>
            </a:endParaRPr>
          </a:p>
        </p:txBody>
      </p:sp>
      <p:sp>
        <p:nvSpPr>
          <p:cNvPr id="801" name="Google Shape;801;p57"/>
          <p:cNvSpPr txBox="1"/>
          <p:nvPr/>
        </p:nvSpPr>
        <p:spPr>
          <a:xfrm>
            <a:off x="4986375" y="3649150"/>
            <a:ext cx="2971800" cy="757500"/>
          </a:xfrm>
          <a:prstGeom prst="rect">
            <a:avLst/>
          </a:prstGeom>
          <a:noFill/>
          <a:ln>
            <a:noFill/>
          </a:ln>
        </p:spPr>
        <p:txBody>
          <a:bodyPr anchorCtr="0" anchor="ctr" bIns="91425" lIns="91425" spcFirstLastPara="1" rIns="91425" wrap="square" tIns="91425">
            <a:noAutofit/>
          </a:bodyPr>
          <a:lstStyle/>
          <a:p>
            <a:pPr indent="-213359" lvl="0" marL="182880" rtl="0" algn="ctr">
              <a:spcBef>
                <a:spcPts val="0"/>
              </a:spcBef>
              <a:spcAft>
                <a:spcPts val="0"/>
              </a:spcAft>
              <a:buClr>
                <a:schemeClr val="dk1"/>
              </a:buClr>
              <a:buSzPts val="1200"/>
              <a:buFont typeface="Manrope Medium"/>
              <a:buChar char="■"/>
            </a:pPr>
            <a:r>
              <a:rPr lang="en">
                <a:solidFill>
                  <a:schemeClr val="dk1"/>
                </a:solidFill>
                <a:latin typeface="Manrope Medium"/>
                <a:ea typeface="Manrope Medium"/>
                <a:cs typeface="Manrope Medium"/>
                <a:sym typeface="Manrope Medium"/>
              </a:rPr>
              <a:t>You can list your goal here</a:t>
            </a:r>
            <a:endParaRPr>
              <a:solidFill>
                <a:schemeClr val="dk1"/>
              </a:solidFill>
              <a:latin typeface="Manrope Medium"/>
              <a:ea typeface="Manrope Medium"/>
              <a:cs typeface="Manrope Medium"/>
              <a:sym typeface="Manrope Medium"/>
            </a:endParaRPr>
          </a:p>
          <a:p>
            <a:pPr indent="-213359" lvl="0" marL="182880" rtl="0" algn="ctr">
              <a:spcBef>
                <a:spcPts val="0"/>
              </a:spcBef>
              <a:spcAft>
                <a:spcPts val="0"/>
              </a:spcAft>
              <a:buClr>
                <a:schemeClr val="dk1"/>
              </a:buClr>
              <a:buSzPts val="1200"/>
              <a:buFont typeface="Manrope Medium"/>
              <a:buChar char="■"/>
            </a:pPr>
            <a:r>
              <a:rPr lang="en">
                <a:solidFill>
                  <a:schemeClr val="dk1"/>
                </a:solidFill>
                <a:latin typeface="Manrope Medium"/>
                <a:ea typeface="Manrope Medium"/>
                <a:cs typeface="Manrope Medium"/>
                <a:sym typeface="Manrope Medium"/>
              </a:rPr>
              <a:t>You can list your goal here</a:t>
            </a:r>
            <a:endParaRPr>
              <a:solidFill>
                <a:schemeClr val="dk1"/>
              </a:solidFill>
              <a:latin typeface="Manrope Medium"/>
              <a:ea typeface="Manrope Medium"/>
              <a:cs typeface="Manrope Medium"/>
              <a:sym typeface="Manrope Medium"/>
            </a:endParaRPr>
          </a:p>
          <a:p>
            <a:pPr indent="-213359" lvl="0" marL="182880" rtl="0" algn="ctr">
              <a:spcBef>
                <a:spcPts val="0"/>
              </a:spcBef>
              <a:spcAft>
                <a:spcPts val="0"/>
              </a:spcAft>
              <a:buClr>
                <a:schemeClr val="dk1"/>
              </a:buClr>
              <a:buSzPts val="1200"/>
              <a:buFont typeface="Manrope Medium"/>
              <a:buChar char="■"/>
            </a:pPr>
            <a:r>
              <a:rPr lang="en">
                <a:solidFill>
                  <a:schemeClr val="dk1"/>
                </a:solidFill>
                <a:latin typeface="Manrope Medium"/>
                <a:ea typeface="Manrope Medium"/>
                <a:cs typeface="Manrope Medium"/>
                <a:sym typeface="Manrope Medium"/>
              </a:rPr>
              <a:t>You can list your goal here</a:t>
            </a:r>
            <a:endParaRPr>
              <a:solidFill>
                <a:schemeClr val="dk1"/>
              </a:solidFill>
              <a:latin typeface="Manrope Medium"/>
              <a:ea typeface="Manrope Medium"/>
              <a:cs typeface="Manrope Medium"/>
              <a:sym typeface="Manrope Medium"/>
            </a:endParaRPr>
          </a:p>
        </p:txBody>
      </p:sp>
      <p:sp>
        <p:nvSpPr>
          <p:cNvPr id="802" name="Google Shape;802;p57"/>
          <p:cNvSpPr/>
          <p:nvPr/>
        </p:nvSpPr>
        <p:spPr>
          <a:xfrm>
            <a:off x="4986375" y="3234725"/>
            <a:ext cx="2971800" cy="414300"/>
          </a:xfrm>
          <a:prstGeom prst="rect">
            <a:avLst/>
          </a:prstGeom>
          <a:noFill/>
          <a:ln>
            <a:noFill/>
          </a:ln>
          <a:effectLst>
            <a:outerShdw rotWithShape="0" algn="bl" dir="8400000" dist="19050">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GOALS</a:t>
            </a:r>
            <a:endParaRPr b="1" sz="2000">
              <a:solidFill>
                <a:schemeClr val="dk2"/>
              </a:solidFill>
              <a:latin typeface="Gabriela"/>
              <a:ea typeface="Gabriela"/>
              <a:cs typeface="Gabriela"/>
              <a:sym typeface="Gabriela"/>
            </a:endParaRPr>
          </a:p>
        </p:txBody>
      </p:sp>
      <p:sp>
        <p:nvSpPr>
          <p:cNvPr id="803" name="Google Shape;803;p57"/>
          <p:cNvSpPr txBox="1"/>
          <p:nvPr/>
        </p:nvSpPr>
        <p:spPr>
          <a:xfrm>
            <a:off x="1414900" y="2089575"/>
            <a:ext cx="2971800" cy="383700"/>
          </a:xfrm>
          <a:prstGeom prst="rect">
            <a:avLst/>
          </a:prstGeom>
          <a:noFill/>
          <a:ln>
            <a:noFill/>
          </a:ln>
          <a:effectLst>
            <a:outerShdw rotWithShape="0" algn="bl" dir="8400000" dist="19050">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SOCIAL MEDIA</a:t>
            </a:r>
            <a:endParaRPr b="1" sz="2000">
              <a:solidFill>
                <a:schemeClr val="dk2"/>
              </a:solidFill>
              <a:latin typeface="Gabriela"/>
              <a:ea typeface="Gabriela"/>
              <a:cs typeface="Gabriela"/>
              <a:sym typeface="Gabriela"/>
            </a:endParaRPr>
          </a:p>
        </p:txBody>
      </p:sp>
      <p:cxnSp>
        <p:nvCxnSpPr>
          <p:cNvPr id="804" name="Google Shape;804;p57"/>
          <p:cNvCxnSpPr/>
          <p:nvPr/>
        </p:nvCxnSpPr>
        <p:spPr>
          <a:xfrm rot="10800000">
            <a:off x="2214250" y="2990700"/>
            <a:ext cx="1372800" cy="0"/>
          </a:xfrm>
          <a:prstGeom prst="straightConnector1">
            <a:avLst/>
          </a:prstGeom>
          <a:noFill/>
          <a:ln cap="flat" cmpd="sng" w="9525">
            <a:solidFill>
              <a:schemeClr val="dk2"/>
            </a:solidFill>
            <a:prstDash val="solid"/>
            <a:round/>
            <a:headEnd len="med" w="med" type="none"/>
            <a:tailEnd len="med" w="med" type="none"/>
          </a:ln>
        </p:spPr>
      </p:cxnSp>
      <p:grpSp>
        <p:nvGrpSpPr>
          <p:cNvPr id="805" name="Google Shape;805;p57"/>
          <p:cNvGrpSpPr/>
          <p:nvPr/>
        </p:nvGrpSpPr>
        <p:grpSpPr>
          <a:xfrm>
            <a:off x="5090175" y="1377600"/>
            <a:ext cx="2764209" cy="1704999"/>
            <a:chOff x="2370817" y="1956707"/>
            <a:chExt cx="2852052" cy="1759000"/>
          </a:xfrm>
        </p:grpSpPr>
        <p:sp>
          <p:nvSpPr>
            <p:cNvPr id="806" name="Google Shape;806;p57"/>
            <p:cNvSpPr/>
            <p:nvPr/>
          </p:nvSpPr>
          <p:spPr>
            <a:xfrm>
              <a:off x="2370817" y="1956707"/>
              <a:ext cx="2852052" cy="1759000"/>
            </a:xfrm>
            <a:custGeom>
              <a:rect b="b" l="l" r="r" t="t"/>
              <a:pathLst>
                <a:path extrusionOk="0" h="70360" w="97975">
                  <a:moveTo>
                    <a:pt x="89425" y="5142"/>
                  </a:moveTo>
                  <a:lnTo>
                    <a:pt x="89425" y="65248"/>
                  </a:lnTo>
                  <a:lnTo>
                    <a:pt x="4319" y="65248"/>
                  </a:lnTo>
                  <a:lnTo>
                    <a:pt x="4319" y="5142"/>
                  </a:lnTo>
                  <a:close/>
                  <a:moveTo>
                    <a:pt x="5347" y="0"/>
                  </a:moveTo>
                  <a:cubicBezTo>
                    <a:pt x="2380" y="0"/>
                    <a:pt x="0" y="2380"/>
                    <a:pt x="0" y="5347"/>
                  </a:cubicBezTo>
                  <a:lnTo>
                    <a:pt x="0" y="65013"/>
                  </a:lnTo>
                  <a:cubicBezTo>
                    <a:pt x="0" y="67980"/>
                    <a:pt x="2380" y="70360"/>
                    <a:pt x="5347" y="70360"/>
                  </a:cubicBezTo>
                  <a:lnTo>
                    <a:pt x="92628" y="70360"/>
                  </a:lnTo>
                  <a:cubicBezTo>
                    <a:pt x="95565" y="70360"/>
                    <a:pt x="97974" y="67980"/>
                    <a:pt x="97974" y="65013"/>
                  </a:cubicBezTo>
                  <a:lnTo>
                    <a:pt x="97974" y="5347"/>
                  </a:lnTo>
                  <a:cubicBezTo>
                    <a:pt x="97974" y="2380"/>
                    <a:pt x="95565" y="0"/>
                    <a:pt x="92628"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7"/>
            <p:cNvSpPr/>
            <p:nvPr/>
          </p:nvSpPr>
          <p:spPr>
            <a:xfrm>
              <a:off x="5016397" y="2777450"/>
              <a:ext cx="137375" cy="117150"/>
            </a:xfrm>
            <a:custGeom>
              <a:rect b="b" l="l" r="r" t="t"/>
              <a:pathLst>
                <a:path extrusionOk="0" h="4686" w="5495">
                  <a:moveTo>
                    <a:pt x="3136" y="1"/>
                  </a:moveTo>
                  <a:cubicBezTo>
                    <a:pt x="2561" y="1"/>
                    <a:pt x="1974" y="215"/>
                    <a:pt x="1499" y="690"/>
                  </a:cubicBezTo>
                  <a:cubicBezTo>
                    <a:pt x="0" y="2159"/>
                    <a:pt x="1058" y="4686"/>
                    <a:pt x="3144" y="4686"/>
                  </a:cubicBezTo>
                  <a:cubicBezTo>
                    <a:pt x="4437" y="4686"/>
                    <a:pt x="5494" y="3657"/>
                    <a:pt x="5494" y="2365"/>
                  </a:cubicBezTo>
                  <a:cubicBezTo>
                    <a:pt x="5494" y="934"/>
                    <a:pt x="4339" y="1"/>
                    <a:pt x="3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7"/>
            <p:cNvSpPr/>
            <p:nvPr/>
          </p:nvSpPr>
          <p:spPr>
            <a:xfrm>
              <a:off x="2431746" y="2709500"/>
              <a:ext cx="19850" cy="253400"/>
            </a:xfrm>
            <a:custGeom>
              <a:rect b="b" l="l" r="r" t="t"/>
              <a:pathLst>
                <a:path extrusionOk="0" h="10136" w="794">
                  <a:moveTo>
                    <a:pt x="382" y="0"/>
                  </a:moveTo>
                  <a:cubicBezTo>
                    <a:pt x="177" y="0"/>
                    <a:pt x="0" y="177"/>
                    <a:pt x="0" y="412"/>
                  </a:cubicBezTo>
                  <a:lnTo>
                    <a:pt x="0" y="9724"/>
                  </a:lnTo>
                  <a:cubicBezTo>
                    <a:pt x="0" y="9959"/>
                    <a:pt x="177" y="10136"/>
                    <a:pt x="382" y="10136"/>
                  </a:cubicBezTo>
                  <a:cubicBezTo>
                    <a:pt x="617" y="10136"/>
                    <a:pt x="794" y="9959"/>
                    <a:pt x="794" y="9724"/>
                  </a:cubicBezTo>
                  <a:lnTo>
                    <a:pt x="794" y="412"/>
                  </a:lnTo>
                  <a:cubicBezTo>
                    <a:pt x="794" y="177"/>
                    <a:pt x="617" y="0"/>
                    <a:pt x="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57"/>
          <p:cNvSpPr/>
          <p:nvPr/>
        </p:nvSpPr>
        <p:spPr>
          <a:xfrm>
            <a:off x="2535888" y="1196430"/>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57"/>
          <p:cNvSpPr/>
          <p:nvPr/>
        </p:nvSpPr>
        <p:spPr>
          <a:xfrm>
            <a:off x="2718419" y="1343979"/>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8"/>
          <p:cNvSpPr/>
          <p:nvPr/>
        </p:nvSpPr>
        <p:spPr>
          <a:xfrm>
            <a:off x="1106475" y="2995300"/>
            <a:ext cx="6930900" cy="1613100"/>
          </a:xfrm>
          <a:prstGeom prst="roundRect">
            <a:avLst>
              <a:gd fmla="val 885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ADVERTISING CAMPAIGN 2</a:t>
            </a:r>
            <a:endParaRPr/>
          </a:p>
        </p:txBody>
      </p:sp>
      <p:sp>
        <p:nvSpPr>
          <p:cNvPr id="817" name="Google Shape;817;p58"/>
          <p:cNvSpPr txBox="1"/>
          <p:nvPr/>
        </p:nvSpPr>
        <p:spPr>
          <a:xfrm>
            <a:off x="1106525" y="2604673"/>
            <a:ext cx="2187300" cy="2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Budget</a:t>
            </a:r>
            <a:endParaRPr>
              <a:solidFill>
                <a:schemeClr val="dk1"/>
              </a:solidFill>
              <a:latin typeface="Manrope Medium"/>
              <a:ea typeface="Manrope Medium"/>
              <a:cs typeface="Manrope Medium"/>
              <a:sym typeface="Manrope Medium"/>
            </a:endParaRPr>
          </a:p>
        </p:txBody>
      </p:sp>
      <p:sp>
        <p:nvSpPr>
          <p:cNvPr id="818" name="Google Shape;818;p58"/>
          <p:cNvSpPr/>
          <p:nvPr/>
        </p:nvSpPr>
        <p:spPr>
          <a:xfrm>
            <a:off x="1106525" y="2151375"/>
            <a:ext cx="2187300" cy="453300"/>
          </a:xfrm>
          <a:prstGeom prst="rect">
            <a:avLst/>
          </a:prstGeom>
          <a:noFill/>
          <a:ln>
            <a:noFill/>
          </a:ln>
          <a:effectLst>
            <a:outerShdw rotWithShape="0" algn="bl" dir="8460000" dist="19050">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$114.000</a:t>
            </a:r>
            <a:endParaRPr b="1" sz="2000">
              <a:solidFill>
                <a:schemeClr val="dk2"/>
              </a:solidFill>
              <a:latin typeface="Gabriela"/>
              <a:ea typeface="Gabriela"/>
              <a:cs typeface="Gabriela"/>
              <a:sym typeface="Gabriela"/>
            </a:endParaRPr>
          </a:p>
        </p:txBody>
      </p:sp>
      <p:sp>
        <p:nvSpPr>
          <p:cNvPr id="819" name="Google Shape;819;p58"/>
          <p:cNvSpPr txBox="1"/>
          <p:nvPr/>
        </p:nvSpPr>
        <p:spPr>
          <a:xfrm>
            <a:off x="4737007" y="3589450"/>
            <a:ext cx="3092700" cy="75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Mercury is the closest planet to the Sun and also the smallest one in our Solar System</a:t>
            </a:r>
            <a:endParaRPr>
              <a:solidFill>
                <a:schemeClr val="dk1"/>
              </a:solidFill>
              <a:latin typeface="Manrope Medium"/>
              <a:ea typeface="Manrope Medium"/>
              <a:cs typeface="Manrope Medium"/>
              <a:sym typeface="Manrope Medium"/>
            </a:endParaRPr>
          </a:p>
        </p:txBody>
      </p:sp>
      <p:sp>
        <p:nvSpPr>
          <p:cNvPr id="820" name="Google Shape;820;p58"/>
          <p:cNvSpPr/>
          <p:nvPr/>
        </p:nvSpPr>
        <p:spPr>
          <a:xfrm>
            <a:off x="4736981" y="3252600"/>
            <a:ext cx="3092700" cy="325800"/>
          </a:xfrm>
          <a:prstGeom prst="rect">
            <a:avLst/>
          </a:prstGeom>
          <a:noFill/>
          <a:ln>
            <a:noFill/>
          </a:ln>
          <a:effectLst>
            <a:outerShdw rotWithShape="0" algn="bl" dir="8460000" dist="19050">
              <a:srgbClr val="000000">
                <a:alpha val="4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DESCRIPTION</a:t>
            </a:r>
            <a:endParaRPr b="1" sz="2000">
              <a:solidFill>
                <a:schemeClr val="dk2"/>
              </a:solidFill>
              <a:latin typeface="Gabriela"/>
              <a:ea typeface="Gabriela"/>
              <a:cs typeface="Gabriela"/>
              <a:sym typeface="Gabriela"/>
            </a:endParaRPr>
          </a:p>
        </p:txBody>
      </p:sp>
      <p:sp>
        <p:nvSpPr>
          <p:cNvPr id="821" name="Google Shape;821;p58"/>
          <p:cNvSpPr/>
          <p:nvPr/>
        </p:nvSpPr>
        <p:spPr>
          <a:xfrm>
            <a:off x="3478300" y="2604682"/>
            <a:ext cx="2187300" cy="2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Channel</a:t>
            </a:r>
            <a:endParaRPr>
              <a:solidFill>
                <a:schemeClr val="dk1"/>
              </a:solidFill>
              <a:latin typeface="Manrope Medium"/>
              <a:ea typeface="Manrope Medium"/>
              <a:cs typeface="Manrope Medium"/>
              <a:sym typeface="Manrope Medium"/>
            </a:endParaRPr>
          </a:p>
        </p:txBody>
      </p:sp>
      <p:sp>
        <p:nvSpPr>
          <p:cNvPr id="822" name="Google Shape;822;p58"/>
          <p:cNvSpPr txBox="1"/>
          <p:nvPr/>
        </p:nvSpPr>
        <p:spPr>
          <a:xfrm>
            <a:off x="1314293" y="3589458"/>
            <a:ext cx="3092700" cy="757500"/>
          </a:xfrm>
          <a:prstGeom prst="rect">
            <a:avLst/>
          </a:prstGeom>
          <a:noFill/>
          <a:ln>
            <a:noFill/>
          </a:ln>
        </p:spPr>
        <p:txBody>
          <a:bodyPr anchorCtr="0" anchor="ctr" bIns="91425" lIns="91425" spcFirstLastPara="1" rIns="91425" wrap="square" tIns="91425">
            <a:noAutofit/>
          </a:bodyPr>
          <a:lstStyle/>
          <a:p>
            <a:pPr indent="-226059" lvl="0" marL="182880" rtl="0" algn="ctr">
              <a:spcBef>
                <a:spcPts val="0"/>
              </a:spcBef>
              <a:spcAft>
                <a:spcPts val="0"/>
              </a:spcAft>
              <a:buClr>
                <a:schemeClr val="dk2"/>
              </a:buClr>
              <a:buSzPts val="1400"/>
              <a:buFont typeface="Manrope Medium"/>
              <a:buChar char="●"/>
            </a:pPr>
            <a:r>
              <a:rPr lang="en">
                <a:solidFill>
                  <a:schemeClr val="dk1"/>
                </a:solidFill>
                <a:latin typeface="Manrope Medium"/>
                <a:ea typeface="Manrope Medium"/>
                <a:cs typeface="Manrope Medium"/>
                <a:sym typeface="Manrope Medium"/>
              </a:rPr>
              <a:t>You can list your goal here</a:t>
            </a:r>
            <a:endParaRPr>
              <a:solidFill>
                <a:schemeClr val="dk1"/>
              </a:solidFill>
              <a:latin typeface="Manrope Medium"/>
              <a:ea typeface="Manrope Medium"/>
              <a:cs typeface="Manrope Medium"/>
              <a:sym typeface="Manrope Medium"/>
            </a:endParaRPr>
          </a:p>
          <a:p>
            <a:pPr indent="-226059" lvl="0" marL="182880" rtl="0" algn="ctr">
              <a:spcBef>
                <a:spcPts val="0"/>
              </a:spcBef>
              <a:spcAft>
                <a:spcPts val="0"/>
              </a:spcAft>
              <a:buClr>
                <a:schemeClr val="dk2"/>
              </a:buClr>
              <a:buSzPts val="1400"/>
              <a:buFont typeface="Manrope Medium"/>
              <a:buChar char="●"/>
            </a:pPr>
            <a:r>
              <a:rPr lang="en">
                <a:solidFill>
                  <a:schemeClr val="dk1"/>
                </a:solidFill>
                <a:latin typeface="Manrope Medium"/>
                <a:ea typeface="Manrope Medium"/>
                <a:cs typeface="Manrope Medium"/>
                <a:sym typeface="Manrope Medium"/>
              </a:rPr>
              <a:t>You can list your goal here</a:t>
            </a:r>
            <a:endParaRPr>
              <a:solidFill>
                <a:schemeClr val="dk1"/>
              </a:solidFill>
              <a:latin typeface="Manrope Medium"/>
              <a:ea typeface="Manrope Medium"/>
              <a:cs typeface="Manrope Medium"/>
              <a:sym typeface="Manrope Medium"/>
            </a:endParaRPr>
          </a:p>
          <a:p>
            <a:pPr indent="-226059" lvl="0" marL="182880" rtl="0" algn="ctr">
              <a:spcBef>
                <a:spcPts val="0"/>
              </a:spcBef>
              <a:spcAft>
                <a:spcPts val="0"/>
              </a:spcAft>
              <a:buClr>
                <a:schemeClr val="dk2"/>
              </a:buClr>
              <a:buSzPts val="1400"/>
              <a:buFont typeface="Manrope Medium"/>
              <a:buChar char="●"/>
            </a:pPr>
            <a:r>
              <a:rPr lang="en">
                <a:solidFill>
                  <a:schemeClr val="dk1"/>
                </a:solidFill>
                <a:latin typeface="Manrope Medium"/>
                <a:ea typeface="Manrope Medium"/>
                <a:cs typeface="Manrope Medium"/>
                <a:sym typeface="Manrope Medium"/>
              </a:rPr>
              <a:t>You can list your goal here</a:t>
            </a:r>
            <a:endParaRPr>
              <a:solidFill>
                <a:schemeClr val="dk1"/>
              </a:solidFill>
              <a:latin typeface="Manrope Medium"/>
              <a:ea typeface="Manrope Medium"/>
              <a:cs typeface="Manrope Medium"/>
              <a:sym typeface="Manrope Medium"/>
            </a:endParaRPr>
          </a:p>
        </p:txBody>
      </p:sp>
      <p:sp>
        <p:nvSpPr>
          <p:cNvPr id="823" name="Google Shape;823;p58"/>
          <p:cNvSpPr/>
          <p:nvPr/>
        </p:nvSpPr>
        <p:spPr>
          <a:xfrm>
            <a:off x="1314293" y="3252608"/>
            <a:ext cx="3092700" cy="325800"/>
          </a:xfrm>
          <a:prstGeom prst="rect">
            <a:avLst/>
          </a:prstGeom>
          <a:noFill/>
          <a:ln>
            <a:noFill/>
          </a:ln>
          <a:effectLst>
            <a:outerShdw rotWithShape="0" algn="bl" dir="8460000" dist="19050">
              <a:srgbClr val="000000">
                <a:alpha val="4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GOALS</a:t>
            </a:r>
            <a:endParaRPr b="1" sz="2000">
              <a:solidFill>
                <a:schemeClr val="dk2"/>
              </a:solidFill>
              <a:latin typeface="Gabriela"/>
              <a:ea typeface="Gabriela"/>
              <a:cs typeface="Gabriela"/>
              <a:sym typeface="Gabriela"/>
            </a:endParaRPr>
          </a:p>
        </p:txBody>
      </p:sp>
      <p:sp>
        <p:nvSpPr>
          <p:cNvPr id="824" name="Google Shape;824;p58"/>
          <p:cNvSpPr txBox="1"/>
          <p:nvPr/>
        </p:nvSpPr>
        <p:spPr>
          <a:xfrm>
            <a:off x="3478300" y="2151387"/>
            <a:ext cx="2187300" cy="453300"/>
          </a:xfrm>
          <a:prstGeom prst="rect">
            <a:avLst/>
          </a:prstGeom>
          <a:noFill/>
          <a:ln>
            <a:noFill/>
          </a:ln>
          <a:effectLst>
            <a:outerShdw rotWithShape="0" algn="bl" dir="8460000" dist="19050">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SOCIAL MEDIA</a:t>
            </a:r>
            <a:endParaRPr b="1" sz="2000">
              <a:solidFill>
                <a:schemeClr val="dk2"/>
              </a:solidFill>
              <a:latin typeface="Gabriela"/>
              <a:ea typeface="Gabriela"/>
              <a:cs typeface="Gabriela"/>
              <a:sym typeface="Gabriela"/>
            </a:endParaRPr>
          </a:p>
        </p:txBody>
      </p:sp>
      <p:cxnSp>
        <p:nvCxnSpPr>
          <p:cNvPr id="825" name="Google Shape;825;p58"/>
          <p:cNvCxnSpPr/>
          <p:nvPr/>
        </p:nvCxnSpPr>
        <p:spPr>
          <a:xfrm>
            <a:off x="4571900" y="3354900"/>
            <a:ext cx="0" cy="884700"/>
          </a:xfrm>
          <a:prstGeom prst="straightConnector1">
            <a:avLst/>
          </a:prstGeom>
          <a:noFill/>
          <a:ln cap="flat" cmpd="sng" w="9525">
            <a:solidFill>
              <a:schemeClr val="dk2"/>
            </a:solidFill>
            <a:prstDash val="solid"/>
            <a:round/>
            <a:headEnd len="med" w="med" type="none"/>
            <a:tailEnd len="med" w="med" type="none"/>
          </a:ln>
        </p:spPr>
      </p:cxnSp>
      <p:sp>
        <p:nvSpPr>
          <p:cNvPr id="826" name="Google Shape;826;p58"/>
          <p:cNvSpPr txBox="1"/>
          <p:nvPr/>
        </p:nvSpPr>
        <p:spPr>
          <a:xfrm>
            <a:off x="5850075" y="2604673"/>
            <a:ext cx="2187300" cy="2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Estimated Viewers</a:t>
            </a:r>
            <a:endParaRPr>
              <a:solidFill>
                <a:schemeClr val="dk1"/>
              </a:solidFill>
              <a:latin typeface="Manrope Medium"/>
              <a:ea typeface="Manrope Medium"/>
              <a:cs typeface="Manrope Medium"/>
              <a:sym typeface="Manrope Medium"/>
            </a:endParaRPr>
          </a:p>
        </p:txBody>
      </p:sp>
      <p:sp>
        <p:nvSpPr>
          <p:cNvPr id="827" name="Google Shape;827;p58"/>
          <p:cNvSpPr/>
          <p:nvPr/>
        </p:nvSpPr>
        <p:spPr>
          <a:xfrm>
            <a:off x="5850075" y="2151375"/>
            <a:ext cx="2187300" cy="453300"/>
          </a:xfrm>
          <a:prstGeom prst="rect">
            <a:avLst/>
          </a:prstGeom>
          <a:noFill/>
          <a:ln>
            <a:noFill/>
          </a:ln>
          <a:effectLst>
            <a:outerShdw rotWithShape="0" algn="bl" dir="8460000" dist="19050">
              <a:srgbClr val="000000">
                <a:alpha val="4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1,950,000</a:t>
            </a:r>
            <a:endParaRPr b="1" sz="2000">
              <a:solidFill>
                <a:schemeClr val="dk2"/>
              </a:solidFill>
              <a:latin typeface="Gabriela"/>
              <a:ea typeface="Gabriela"/>
              <a:cs typeface="Gabriela"/>
              <a:sym typeface="Gabriela"/>
            </a:endParaRPr>
          </a:p>
        </p:txBody>
      </p:sp>
      <p:sp>
        <p:nvSpPr>
          <p:cNvPr id="828" name="Google Shape;828;p58"/>
          <p:cNvSpPr/>
          <p:nvPr/>
        </p:nvSpPr>
        <p:spPr>
          <a:xfrm>
            <a:off x="1835413" y="1395069"/>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9" name="Google Shape;829;p58"/>
          <p:cNvSpPr/>
          <p:nvPr/>
        </p:nvSpPr>
        <p:spPr>
          <a:xfrm>
            <a:off x="4207138" y="1395069"/>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 name="Google Shape;830;p58"/>
          <p:cNvSpPr/>
          <p:nvPr/>
        </p:nvSpPr>
        <p:spPr>
          <a:xfrm>
            <a:off x="6578913" y="1395069"/>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31" name="Google Shape;831;p58"/>
          <p:cNvGrpSpPr/>
          <p:nvPr/>
        </p:nvGrpSpPr>
        <p:grpSpPr>
          <a:xfrm>
            <a:off x="6746008" y="1546668"/>
            <a:ext cx="395622" cy="383718"/>
            <a:chOff x="3270675" y="841800"/>
            <a:chExt cx="497700" cy="482725"/>
          </a:xfrm>
        </p:grpSpPr>
        <p:sp>
          <p:nvSpPr>
            <p:cNvPr id="832" name="Google Shape;832;p5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3" name="Google Shape;833;p5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 name="Google Shape;834;p5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5" name="Google Shape;835;p58"/>
          <p:cNvGrpSpPr/>
          <p:nvPr/>
        </p:nvGrpSpPr>
        <p:grpSpPr>
          <a:xfrm>
            <a:off x="2008254" y="1540845"/>
            <a:ext cx="383677" cy="383677"/>
            <a:chOff x="1492675" y="2620775"/>
            <a:chExt cx="481825" cy="481825"/>
          </a:xfrm>
        </p:grpSpPr>
        <p:sp>
          <p:nvSpPr>
            <p:cNvPr id="836" name="Google Shape;836;p5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7" name="Google Shape;837;p5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38" name="Google Shape;838;p58"/>
          <p:cNvGrpSpPr/>
          <p:nvPr/>
        </p:nvGrpSpPr>
        <p:grpSpPr>
          <a:xfrm>
            <a:off x="4379958" y="1553081"/>
            <a:ext cx="395627" cy="370891"/>
            <a:chOff x="4456875" y="2635825"/>
            <a:chExt cx="481825" cy="451700"/>
          </a:xfrm>
        </p:grpSpPr>
        <p:sp>
          <p:nvSpPr>
            <p:cNvPr id="839" name="Google Shape;839;p5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0" name="Google Shape;840;p5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1" name="Google Shape;841;p5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 name="Google Shape;842;p5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 name="Google Shape;843;p5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4" name="Google Shape;844;p5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PREDICTED REACH</a:t>
            </a:r>
            <a:endParaRPr/>
          </a:p>
        </p:txBody>
      </p:sp>
      <p:sp>
        <p:nvSpPr>
          <p:cNvPr id="850" name="Google Shape;850;p59"/>
          <p:cNvSpPr txBox="1"/>
          <p:nvPr/>
        </p:nvSpPr>
        <p:spPr>
          <a:xfrm>
            <a:off x="6162350" y="1695200"/>
            <a:ext cx="2110500" cy="455100"/>
          </a:xfrm>
          <a:prstGeom prst="rect">
            <a:avLst/>
          </a:prstGeom>
          <a:noFill/>
          <a:ln>
            <a:noFill/>
          </a:ln>
          <a:effectLst>
            <a:outerShdw rotWithShape="0" algn="bl" dir="8100000" dist="19050">
              <a:srgbClr val="000000">
                <a:alpha val="40000"/>
              </a:srgbClr>
            </a:outerShdw>
          </a:effectLst>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2"/>
                </a:solidFill>
                <a:latin typeface="Gabriela"/>
                <a:ea typeface="Gabriela"/>
                <a:cs typeface="Gabriela"/>
                <a:sym typeface="Gabriela"/>
              </a:rPr>
              <a:t>MARS</a:t>
            </a:r>
            <a:endParaRPr b="1" sz="2000">
              <a:solidFill>
                <a:schemeClr val="dk2"/>
              </a:solidFill>
              <a:latin typeface="Gabriela"/>
              <a:ea typeface="Gabriela"/>
              <a:cs typeface="Gabriela"/>
              <a:sym typeface="Gabriela"/>
            </a:endParaRPr>
          </a:p>
        </p:txBody>
      </p:sp>
      <p:sp>
        <p:nvSpPr>
          <p:cNvPr id="851" name="Google Shape;851;p59"/>
          <p:cNvSpPr txBox="1"/>
          <p:nvPr/>
        </p:nvSpPr>
        <p:spPr>
          <a:xfrm>
            <a:off x="6162356" y="1391000"/>
            <a:ext cx="2110500" cy="380700"/>
          </a:xfrm>
          <a:prstGeom prst="rect">
            <a:avLst/>
          </a:prstGeom>
          <a:noFill/>
          <a:ln>
            <a:noFill/>
          </a:ln>
          <a:effectLst>
            <a:outerShdw rotWithShape="0" algn="bl" dir="8100000" dist="19050">
              <a:srgbClr val="000000">
                <a:alpha val="40000"/>
              </a:srgbClr>
            </a:outerShdw>
          </a:effectLst>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1"/>
                </a:solidFill>
                <a:latin typeface="Gabriela"/>
                <a:ea typeface="Gabriela"/>
                <a:cs typeface="Gabriela"/>
                <a:sym typeface="Gabriela"/>
              </a:rPr>
              <a:t>&gt;48%</a:t>
            </a:r>
            <a:endParaRPr b="1" sz="2000">
              <a:solidFill>
                <a:schemeClr val="dk1"/>
              </a:solidFill>
              <a:latin typeface="Gabriela"/>
              <a:ea typeface="Gabriela"/>
              <a:cs typeface="Gabriela"/>
              <a:sym typeface="Gabriela"/>
            </a:endParaRPr>
          </a:p>
        </p:txBody>
      </p:sp>
      <p:sp>
        <p:nvSpPr>
          <p:cNvPr id="852" name="Google Shape;852;p59"/>
          <p:cNvSpPr txBox="1"/>
          <p:nvPr/>
        </p:nvSpPr>
        <p:spPr>
          <a:xfrm>
            <a:off x="6162350" y="3112252"/>
            <a:ext cx="2110500" cy="455100"/>
          </a:xfrm>
          <a:prstGeom prst="rect">
            <a:avLst/>
          </a:prstGeom>
          <a:noFill/>
          <a:ln>
            <a:noFill/>
          </a:ln>
          <a:effectLst>
            <a:outerShdw rotWithShape="0" algn="bl" dir="8100000" dist="19050">
              <a:srgbClr val="000000">
                <a:alpha val="40000"/>
              </a:srgbClr>
            </a:outerShdw>
          </a:effectLst>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2"/>
                </a:solidFill>
                <a:latin typeface="Gabriela"/>
                <a:ea typeface="Gabriela"/>
                <a:cs typeface="Gabriela"/>
                <a:sym typeface="Gabriela"/>
              </a:rPr>
              <a:t>MERCURY</a:t>
            </a:r>
            <a:endParaRPr b="1" sz="2000">
              <a:solidFill>
                <a:schemeClr val="dk2"/>
              </a:solidFill>
              <a:latin typeface="Gabriela"/>
              <a:ea typeface="Gabriela"/>
              <a:cs typeface="Gabriela"/>
              <a:sym typeface="Gabriela"/>
            </a:endParaRPr>
          </a:p>
        </p:txBody>
      </p:sp>
      <p:sp>
        <p:nvSpPr>
          <p:cNvPr id="853" name="Google Shape;853;p59"/>
          <p:cNvSpPr txBox="1"/>
          <p:nvPr/>
        </p:nvSpPr>
        <p:spPr>
          <a:xfrm>
            <a:off x="6162356" y="2808030"/>
            <a:ext cx="2110500" cy="380700"/>
          </a:xfrm>
          <a:prstGeom prst="rect">
            <a:avLst/>
          </a:prstGeom>
          <a:noFill/>
          <a:ln>
            <a:noFill/>
          </a:ln>
          <a:effectLst>
            <a:outerShdw rotWithShape="0" algn="bl" dir="8100000" dist="19050">
              <a:srgbClr val="000000">
                <a:alpha val="40000"/>
              </a:srgbClr>
            </a:outerShdw>
          </a:effectLst>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chemeClr val="dk1"/>
                </a:solidFill>
                <a:latin typeface="Gabriela"/>
                <a:ea typeface="Gabriela"/>
                <a:cs typeface="Gabriela"/>
                <a:sym typeface="Gabriela"/>
              </a:rPr>
              <a:t>&gt;53%</a:t>
            </a:r>
            <a:endParaRPr b="1" sz="2000">
              <a:solidFill>
                <a:schemeClr val="dk1"/>
              </a:solidFill>
              <a:latin typeface="Gabriela"/>
              <a:ea typeface="Gabriela"/>
              <a:cs typeface="Gabriela"/>
              <a:sym typeface="Gabriela"/>
            </a:endParaRPr>
          </a:p>
        </p:txBody>
      </p:sp>
      <p:sp>
        <p:nvSpPr>
          <p:cNvPr id="854" name="Google Shape;854;p59"/>
          <p:cNvSpPr txBox="1"/>
          <p:nvPr/>
        </p:nvSpPr>
        <p:spPr>
          <a:xfrm>
            <a:off x="6162350" y="2029385"/>
            <a:ext cx="2110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Manrope"/>
                <a:ea typeface="Manrope"/>
                <a:cs typeface="Manrope"/>
                <a:sym typeface="Manrope"/>
              </a:rPr>
              <a:t>Despite being red, Mars is a cold place, not hot</a:t>
            </a:r>
            <a:endParaRPr>
              <a:solidFill>
                <a:schemeClr val="dk1"/>
              </a:solidFill>
              <a:latin typeface="Manrope"/>
              <a:ea typeface="Manrope"/>
              <a:cs typeface="Manrope"/>
              <a:sym typeface="Manrope"/>
            </a:endParaRPr>
          </a:p>
        </p:txBody>
      </p:sp>
      <p:sp>
        <p:nvSpPr>
          <p:cNvPr id="855" name="Google Shape;855;p59"/>
          <p:cNvSpPr txBox="1"/>
          <p:nvPr/>
        </p:nvSpPr>
        <p:spPr>
          <a:xfrm>
            <a:off x="6162350" y="3446436"/>
            <a:ext cx="2110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Manrope"/>
                <a:ea typeface="Manrope"/>
                <a:cs typeface="Manrope"/>
                <a:sym typeface="Manrope"/>
              </a:rPr>
              <a:t>Mercury is the closest planet to the Sun</a:t>
            </a:r>
            <a:endParaRPr>
              <a:solidFill>
                <a:schemeClr val="dk1"/>
              </a:solidFill>
              <a:latin typeface="Manrope"/>
              <a:ea typeface="Manrope"/>
              <a:cs typeface="Manrope"/>
              <a:sym typeface="Manrope"/>
            </a:endParaRPr>
          </a:p>
        </p:txBody>
      </p:sp>
      <p:sp>
        <p:nvSpPr>
          <p:cNvPr id="856" name="Google Shape;856;p59"/>
          <p:cNvSpPr txBox="1"/>
          <p:nvPr/>
        </p:nvSpPr>
        <p:spPr>
          <a:xfrm>
            <a:off x="715100" y="4332800"/>
            <a:ext cx="7713900" cy="2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anrope"/>
                <a:ea typeface="Manrope"/>
                <a:cs typeface="Manrope"/>
                <a:sym typeface="Manrope"/>
              </a:rPr>
              <a:t>Follow the link in the graph to modify its data and then paste the new one here. </a:t>
            </a:r>
            <a:r>
              <a:rPr b="1" lang="en" sz="1200">
                <a:solidFill>
                  <a:schemeClr val="dk1"/>
                </a:solidFill>
                <a:uFill>
                  <a:noFill/>
                </a:uFill>
                <a:latin typeface="Manrope"/>
                <a:ea typeface="Manrope"/>
                <a:cs typeface="Manrope"/>
                <a:sym typeface="Manrope"/>
                <a:hlinkClick r:id="rId3">
                  <a:extLst>
                    <a:ext uri="{A12FA001-AC4F-418D-AE19-62706E023703}">
                      <ahyp:hlinkClr val="tx"/>
                    </a:ext>
                  </a:extLst>
                </a:hlinkClick>
              </a:rPr>
              <a:t>For more info, click here</a:t>
            </a:r>
            <a:endParaRPr b="1" sz="1200">
              <a:solidFill>
                <a:schemeClr val="dk1"/>
              </a:solidFill>
              <a:latin typeface="Manrope"/>
              <a:ea typeface="Manrope"/>
              <a:cs typeface="Manrope"/>
              <a:sym typeface="Manrope"/>
            </a:endParaRPr>
          </a:p>
        </p:txBody>
      </p:sp>
      <p:pic>
        <p:nvPicPr>
          <p:cNvPr id="857" name="Google Shape;857;p59" title="Chart">
            <a:hlinkClick r:id="rId4"/>
          </p:cNvPr>
          <p:cNvPicPr preferRelativeResize="0"/>
          <p:nvPr/>
        </p:nvPicPr>
        <p:blipFill>
          <a:blip r:embed="rId5">
            <a:alphaModFix/>
          </a:blip>
          <a:stretch>
            <a:fillRect/>
          </a:stretch>
        </p:blipFill>
        <p:spPr>
          <a:xfrm>
            <a:off x="977075" y="1268675"/>
            <a:ext cx="4564278" cy="2822225"/>
          </a:xfrm>
          <a:prstGeom prst="rect">
            <a:avLst/>
          </a:prstGeom>
          <a:noFill/>
          <a:ln>
            <a:noFill/>
          </a:ln>
        </p:spPr>
      </p:pic>
      <p:sp>
        <p:nvSpPr>
          <p:cNvPr id="858" name="Google Shape;858;p59"/>
          <p:cNvSpPr/>
          <p:nvPr/>
        </p:nvSpPr>
        <p:spPr>
          <a:xfrm>
            <a:off x="5949078" y="1797826"/>
            <a:ext cx="213277" cy="194278"/>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859" name="Google Shape;859;p59"/>
          <p:cNvSpPr/>
          <p:nvPr/>
        </p:nvSpPr>
        <p:spPr>
          <a:xfrm>
            <a:off x="5949078" y="3213436"/>
            <a:ext cx="213277" cy="194278"/>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accent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 OUTREACH</a:t>
            </a:r>
            <a:endParaRPr/>
          </a:p>
        </p:txBody>
      </p:sp>
      <p:sp>
        <p:nvSpPr>
          <p:cNvPr id="865" name="Google Shape;865;p60"/>
          <p:cNvSpPr txBox="1"/>
          <p:nvPr/>
        </p:nvSpPr>
        <p:spPr>
          <a:xfrm>
            <a:off x="1643352" y="1855612"/>
            <a:ext cx="1154700" cy="3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Medium"/>
                <a:ea typeface="Manrope Medium"/>
                <a:cs typeface="Manrope Medium"/>
                <a:sym typeface="Manrope Medium"/>
              </a:rPr>
              <a:t>Mobile app</a:t>
            </a:r>
            <a:endParaRPr>
              <a:solidFill>
                <a:schemeClr val="dk1"/>
              </a:solidFill>
              <a:latin typeface="Manrope Medium"/>
              <a:ea typeface="Manrope Medium"/>
              <a:cs typeface="Manrope Medium"/>
              <a:sym typeface="Manrope Medium"/>
            </a:endParaRPr>
          </a:p>
        </p:txBody>
      </p:sp>
      <p:sp>
        <p:nvSpPr>
          <p:cNvPr id="866" name="Google Shape;866;p60"/>
          <p:cNvSpPr txBox="1"/>
          <p:nvPr/>
        </p:nvSpPr>
        <p:spPr>
          <a:xfrm>
            <a:off x="715100" y="1068750"/>
            <a:ext cx="2536200" cy="319500"/>
          </a:xfrm>
          <a:prstGeom prst="rect">
            <a:avLst/>
          </a:prstGeom>
          <a:noFill/>
          <a:ln>
            <a:noFill/>
          </a:ln>
          <a:effectLst>
            <a:outerShdw rotWithShape="0" algn="bl" dir="8460000" dist="190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MEDIA</a:t>
            </a:r>
            <a:endParaRPr b="1" sz="2000">
              <a:solidFill>
                <a:schemeClr val="dk2"/>
              </a:solidFill>
              <a:latin typeface="Gabriela"/>
              <a:ea typeface="Gabriela"/>
              <a:cs typeface="Gabriela"/>
              <a:sym typeface="Gabriela"/>
            </a:endParaRPr>
          </a:p>
        </p:txBody>
      </p:sp>
      <p:sp>
        <p:nvSpPr>
          <p:cNvPr id="867" name="Google Shape;867;p60"/>
          <p:cNvSpPr txBox="1"/>
          <p:nvPr/>
        </p:nvSpPr>
        <p:spPr>
          <a:xfrm>
            <a:off x="1643352" y="4088738"/>
            <a:ext cx="1154700" cy="3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Medium"/>
                <a:ea typeface="Manrope Medium"/>
                <a:cs typeface="Manrope Medium"/>
                <a:sym typeface="Manrope Medium"/>
              </a:rPr>
              <a:t>Social</a:t>
            </a:r>
            <a:endParaRPr>
              <a:solidFill>
                <a:schemeClr val="dk1"/>
              </a:solidFill>
              <a:latin typeface="Manrope Medium"/>
              <a:ea typeface="Manrope Medium"/>
              <a:cs typeface="Manrope Medium"/>
              <a:sym typeface="Manrope Medium"/>
            </a:endParaRPr>
          </a:p>
        </p:txBody>
      </p:sp>
      <p:sp>
        <p:nvSpPr>
          <p:cNvPr id="868" name="Google Shape;868;p60"/>
          <p:cNvSpPr txBox="1"/>
          <p:nvPr/>
        </p:nvSpPr>
        <p:spPr>
          <a:xfrm>
            <a:off x="1643352" y="2599987"/>
            <a:ext cx="1154700" cy="3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Medium"/>
                <a:ea typeface="Manrope Medium"/>
                <a:cs typeface="Manrope Medium"/>
                <a:sym typeface="Manrope Medium"/>
              </a:rPr>
              <a:t>TV</a:t>
            </a:r>
            <a:endParaRPr>
              <a:solidFill>
                <a:schemeClr val="dk1"/>
              </a:solidFill>
              <a:latin typeface="Manrope Medium"/>
              <a:ea typeface="Manrope Medium"/>
              <a:cs typeface="Manrope Medium"/>
              <a:sym typeface="Manrope Medium"/>
            </a:endParaRPr>
          </a:p>
        </p:txBody>
      </p:sp>
      <p:sp>
        <p:nvSpPr>
          <p:cNvPr id="869" name="Google Shape;869;p60"/>
          <p:cNvSpPr txBox="1"/>
          <p:nvPr/>
        </p:nvSpPr>
        <p:spPr>
          <a:xfrm>
            <a:off x="1643352" y="3344362"/>
            <a:ext cx="1154700" cy="37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Medium"/>
                <a:ea typeface="Manrope Medium"/>
                <a:cs typeface="Manrope Medium"/>
                <a:sym typeface="Manrope Medium"/>
              </a:rPr>
              <a:t>Email</a:t>
            </a:r>
            <a:endParaRPr>
              <a:solidFill>
                <a:schemeClr val="dk1"/>
              </a:solidFill>
              <a:latin typeface="Manrope Medium"/>
              <a:ea typeface="Manrope Medium"/>
              <a:cs typeface="Manrope Medium"/>
              <a:sym typeface="Manrope Medium"/>
            </a:endParaRPr>
          </a:p>
        </p:txBody>
      </p:sp>
      <p:sp>
        <p:nvSpPr>
          <p:cNvPr id="870" name="Google Shape;870;p60"/>
          <p:cNvSpPr txBox="1"/>
          <p:nvPr/>
        </p:nvSpPr>
        <p:spPr>
          <a:xfrm>
            <a:off x="4384350" y="1068750"/>
            <a:ext cx="2690700" cy="319500"/>
          </a:xfrm>
          <a:prstGeom prst="rect">
            <a:avLst/>
          </a:prstGeom>
          <a:noFill/>
          <a:ln>
            <a:noFill/>
          </a:ln>
          <a:effectLst>
            <a:outerShdw rotWithShape="0" algn="bl" dir="8460000" dist="190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GOALS</a:t>
            </a:r>
            <a:endParaRPr b="1" sz="2000">
              <a:solidFill>
                <a:schemeClr val="dk2"/>
              </a:solidFill>
              <a:latin typeface="Gabriela"/>
              <a:ea typeface="Gabriela"/>
              <a:cs typeface="Gabriela"/>
              <a:sym typeface="Gabriela"/>
            </a:endParaRPr>
          </a:p>
        </p:txBody>
      </p:sp>
      <p:sp>
        <p:nvSpPr>
          <p:cNvPr id="871" name="Google Shape;871;p60"/>
          <p:cNvSpPr txBox="1"/>
          <p:nvPr/>
        </p:nvSpPr>
        <p:spPr>
          <a:xfrm>
            <a:off x="4384350" y="2792125"/>
            <a:ext cx="2690700" cy="319500"/>
          </a:xfrm>
          <a:prstGeom prst="rect">
            <a:avLst/>
          </a:prstGeom>
          <a:noFill/>
          <a:ln>
            <a:noFill/>
          </a:ln>
          <a:effectLst>
            <a:outerShdw rotWithShape="0" algn="bl" dir="8460000" dist="190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KEY MESSAGE</a:t>
            </a:r>
            <a:endParaRPr b="1" sz="2000">
              <a:solidFill>
                <a:schemeClr val="dk2"/>
              </a:solidFill>
              <a:latin typeface="Gabriela"/>
              <a:ea typeface="Gabriela"/>
              <a:cs typeface="Gabriela"/>
              <a:sym typeface="Gabriela"/>
            </a:endParaRPr>
          </a:p>
        </p:txBody>
      </p:sp>
      <p:sp>
        <p:nvSpPr>
          <p:cNvPr id="872" name="Google Shape;872;p60"/>
          <p:cNvSpPr/>
          <p:nvPr/>
        </p:nvSpPr>
        <p:spPr>
          <a:xfrm>
            <a:off x="3251150" y="3346075"/>
            <a:ext cx="2345400" cy="126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Mercury is the closest planet to the Sun and also the smallest one in our Solar System</a:t>
            </a:r>
            <a:endParaRPr>
              <a:solidFill>
                <a:schemeClr val="dk1"/>
              </a:solidFill>
              <a:latin typeface="Manrope Medium"/>
              <a:ea typeface="Manrope Medium"/>
              <a:cs typeface="Manrope Medium"/>
              <a:sym typeface="Manrope Medium"/>
            </a:endParaRPr>
          </a:p>
        </p:txBody>
      </p:sp>
      <p:sp>
        <p:nvSpPr>
          <p:cNvPr id="873" name="Google Shape;873;p60"/>
          <p:cNvSpPr/>
          <p:nvPr/>
        </p:nvSpPr>
        <p:spPr>
          <a:xfrm>
            <a:off x="5909626" y="3346075"/>
            <a:ext cx="2345400" cy="126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Neptune is the farthest planet from the Sun and the fourth-largest in our Solar System</a:t>
            </a:r>
            <a:endParaRPr>
              <a:solidFill>
                <a:schemeClr val="dk1"/>
              </a:solidFill>
              <a:latin typeface="Manrope Medium"/>
              <a:ea typeface="Manrope Medium"/>
              <a:cs typeface="Manrope Medium"/>
              <a:sym typeface="Manrope Medium"/>
            </a:endParaRPr>
          </a:p>
        </p:txBody>
      </p:sp>
      <p:sp>
        <p:nvSpPr>
          <p:cNvPr id="874" name="Google Shape;874;p60"/>
          <p:cNvSpPr txBox="1"/>
          <p:nvPr/>
        </p:nvSpPr>
        <p:spPr>
          <a:xfrm>
            <a:off x="3974456" y="1727075"/>
            <a:ext cx="1622100" cy="291900"/>
          </a:xfrm>
          <a:prstGeom prst="rect">
            <a:avLst/>
          </a:prstGeom>
          <a:noFill/>
          <a:ln>
            <a:noFill/>
          </a:ln>
          <a:effectLst>
            <a:outerShdw rotWithShape="0" algn="bl" dir="8460000" dist="190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50%</a:t>
            </a:r>
            <a:endParaRPr b="1" sz="2000">
              <a:solidFill>
                <a:schemeClr val="dk2"/>
              </a:solidFill>
              <a:latin typeface="Gabriela"/>
              <a:ea typeface="Gabriela"/>
              <a:cs typeface="Gabriela"/>
              <a:sym typeface="Gabriela"/>
            </a:endParaRPr>
          </a:p>
        </p:txBody>
      </p:sp>
      <p:sp>
        <p:nvSpPr>
          <p:cNvPr id="875" name="Google Shape;875;p60"/>
          <p:cNvSpPr txBox="1"/>
          <p:nvPr/>
        </p:nvSpPr>
        <p:spPr>
          <a:xfrm>
            <a:off x="3974456" y="2035940"/>
            <a:ext cx="16221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Mercury is</a:t>
            </a:r>
            <a:r>
              <a:rPr lang="en">
                <a:solidFill>
                  <a:schemeClr val="dk1"/>
                </a:solidFill>
                <a:latin typeface="Manrope Medium"/>
                <a:ea typeface="Manrope Medium"/>
                <a:cs typeface="Manrope Medium"/>
                <a:sym typeface="Manrope Medium"/>
              </a:rPr>
              <a:t> small</a:t>
            </a:r>
            <a:endParaRPr>
              <a:solidFill>
                <a:schemeClr val="dk1"/>
              </a:solidFill>
              <a:latin typeface="Manrope Medium"/>
              <a:ea typeface="Manrope Medium"/>
              <a:cs typeface="Manrope Medium"/>
              <a:sym typeface="Manrope Medium"/>
            </a:endParaRPr>
          </a:p>
        </p:txBody>
      </p:sp>
      <p:sp>
        <p:nvSpPr>
          <p:cNvPr id="876" name="Google Shape;876;p60"/>
          <p:cNvSpPr txBox="1"/>
          <p:nvPr/>
        </p:nvSpPr>
        <p:spPr>
          <a:xfrm>
            <a:off x="6632925" y="1727075"/>
            <a:ext cx="1622100" cy="291900"/>
          </a:xfrm>
          <a:prstGeom prst="rect">
            <a:avLst/>
          </a:prstGeom>
          <a:noFill/>
          <a:ln>
            <a:noFill/>
          </a:ln>
          <a:effectLst>
            <a:outerShdw rotWithShape="0" algn="bl" dir="8460000" dist="190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+40%</a:t>
            </a:r>
            <a:endParaRPr b="1" sz="2000">
              <a:solidFill>
                <a:schemeClr val="dk2"/>
              </a:solidFill>
              <a:latin typeface="Gabriela"/>
              <a:ea typeface="Gabriela"/>
              <a:cs typeface="Gabriela"/>
              <a:sym typeface="Gabriela"/>
            </a:endParaRPr>
          </a:p>
        </p:txBody>
      </p:sp>
      <p:sp>
        <p:nvSpPr>
          <p:cNvPr id="877" name="Google Shape;877;p60"/>
          <p:cNvSpPr txBox="1"/>
          <p:nvPr/>
        </p:nvSpPr>
        <p:spPr>
          <a:xfrm>
            <a:off x="6632925" y="2035941"/>
            <a:ext cx="16221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Medium"/>
                <a:ea typeface="Manrope Medium"/>
                <a:cs typeface="Manrope Medium"/>
                <a:sym typeface="Manrope Medium"/>
              </a:rPr>
              <a:t>Jupiter is big</a:t>
            </a:r>
            <a:endParaRPr>
              <a:solidFill>
                <a:schemeClr val="dk1"/>
              </a:solidFill>
              <a:latin typeface="Manrope Medium"/>
              <a:ea typeface="Manrope Medium"/>
              <a:cs typeface="Manrope Medium"/>
              <a:sym typeface="Manrope Medium"/>
            </a:endParaRPr>
          </a:p>
        </p:txBody>
      </p:sp>
      <p:sp>
        <p:nvSpPr>
          <p:cNvPr id="878" name="Google Shape;878;p60"/>
          <p:cNvSpPr/>
          <p:nvPr/>
        </p:nvSpPr>
        <p:spPr>
          <a:xfrm>
            <a:off x="3226138" y="1685932"/>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9" name="Google Shape;879;p60"/>
          <p:cNvSpPr/>
          <p:nvPr/>
        </p:nvSpPr>
        <p:spPr>
          <a:xfrm>
            <a:off x="5884613" y="1685932"/>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80" name="Google Shape;880;p60"/>
          <p:cNvGrpSpPr/>
          <p:nvPr/>
        </p:nvGrpSpPr>
        <p:grpSpPr>
          <a:xfrm>
            <a:off x="6057799" y="1805784"/>
            <a:ext cx="383153" cy="424827"/>
            <a:chOff x="3300325" y="249875"/>
            <a:chExt cx="433725" cy="480900"/>
          </a:xfrm>
        </p:grpSpPr>
        <p:sp>
          <p:nvSpPr>
            <p:cNvPr id="881" name="Google Shape;881;p6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 name="Google Shape;882;p6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 name="Google Shape;883;p6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 name="Google Shape;884;p6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 name="Google Shape;885;p6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 name="Google Shape;886;p6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 name="Google Shape;887;p60"/>
          <p:cNvGrpSpPr/>
          <p:nvPr/>
        </p:nvGrpSpPr>
        <p:grpSpPr>
          <a:xfrm>
            <a:off x="3377478" y="1831163"/>
            <a:ext cx="426837" cy="374032"/>
            <a:chOff x="899850" y="871450"/>
            <a:chExt cx="483175" cy="423400"/>
          </a:xfrm>
        </p:grpSpPr>
        <p:sp>
          <p:nvSpPr>
            <p:cNvPr id="888" name="Google Shape;888;p6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 name="Google Shape;889;p6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6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6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92" name="Google Shape;892;p60"/>
          <p:cNvSpPr/>
          <p:nvPr/>
        </p:nvSpPr>
        <p:spPr>
          <a:xfrm>
            <a:off x="847063" y="1685919"/>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3" name="Google Shape;893;p60"/>
          <p:cNvSpPr/>
          <p:nvPr/>
        </p:nvSpPr>
        <p:spPr>
          <a:xfrm>
            <a:off x="847063" y="2438607"/>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4" name="Google Shape;894;p60"/>
          <p:cNvSpPr/>
          <p:nvPr/>
        </p:nvSpPr>
        <p:spPr>
          <a:xfrm>
            <a:off x="847063" y="3191294"/>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5" name="Google Shape;895;p60"/>
          <p:cNvSpPr/>
          <p:nvPr/>
        </p:nvSpPr>
        <p:spPr>
          <a:xfrm>
            <a:off x="847063" y="3943982"/>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896" name="Google Shape;896;p60"/>
          <p:cNvGrpSpPr/>
          <p:nvPr/>
        </p:nvGrpSpPr>
        <p:grpSpPr>
          <a:xfrm>
            <a:off x="1054677" y="1816260"/>
            <a:ext cx="314303" cy="383147"/>
            <a:chOff x="3907325" y="2620775"/>
            <a:chExt cx="395250" cy="481825"/>
          </a:xfrm>
        </p:grpSpPr>
        <p:sp>
          <p:nvSpPr>
            <p:cNvPr id="897" name="Google Shape;897;p6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8" name="Google Shape;898;p6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9" name="Google Shape;899;p6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0" name="Google Shape;900;p6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1" name="Google Shape;901;p60"/>
          <p:cNvGrpSpPr/>
          <p:nvPr/>
        </p:nvGrpSpPr>
        <p:grpSpPr>
          <a:xfrm>
            <a:off x="1020246" y="2627405"/>
            <a:ext cx="383147" cy="359192"/>
            <a:chOff x="5049725" y="2635825"/>
            <a:chExt cx="481825" cy="451700"/>
          </a:xfrm>
        </p:grpSpPr>
        <p:sp>
          <p:nvSpPr>
            <p:cNvPr id="902" name="Google Shape;902;p6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3" name="Google Shape;903;p6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4" name="Google Shape;904;p6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05" name="Google Shape;905;p60"/>
          <p:cNvGrpSpPr/>
          <p:nvPr/>
        </p:nvGrpSpPr>
        <p:grpSpPr>
          <a:xfrm>
            <a:off x="1020241" y="3408348"/>
            <a:ext cx="383147" cy="246969"/>
            <a:chOff x="1492675" y="1520750"/>
            <a:chExt cx="481825" cy="310575"/>
          </a:xfrm>
        </p:grpSpPr>
        <p:sp>
          <p:nvSpPr>
            <p:cNvPr id="906" name="Google Shape;906;p6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7" name="Google Shape;907;p6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908" name="Google Shape;908;p60"/>
          <p:cNvSpPr/>
          <p:nvPr/>
        </p:nvSpPr>
        <p:spPr>
          <a:xfrm>
            <a:off x="1020262" y="4134082"/>
            <a:ext cx="383147" cy="338298"/>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09" name="Google Shape;909;p60"/>
          <p:cNvSpPr/>
          <p:nvPr/>
        </p:nvSpPr>
        <p:spPr>
          <a:xfrm>
            <a:off x="3251200" y="3346100"/>
            <a:ext cx="2345400" cy="1262400"/>
          </a:xfrm>
          <a:prstGeom prst="roundRect">
            <a:avLst>
              <a:gd fmla="val 885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0"/>
          <p:cNvSpPr/>
          <p:nvPr/>
        </p:nvSpPr>
        <p:spPr>
          <a:xfrm>
            <a:off x="5909625" y="3346100"/>
            <a:ext cx="2345400" cy="1262400"/>
          </a:xfrm>
          <a:prstGeom prst="roundRect">
            <a:avLst>
              <a:gd fmla="val 885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BUDGET ALLOCATION</a:t>
            </a:r>
            <a:endParaRPr/>
          </a:p>
        </p:txBody>
      </p:sp>
      <p:graphicFrame>
        <p:nvGraphicFramePr>
          <p:cNvPr id="916" name="Google Shape;916;p61"/>
          <p:cNvGraphicFramePr/>
          <p:nvPr/>
        </p:nvGraphicFramePr>
        <p:xfrm>
          <a:off x="720000" y="1493675"/>
          <a:ext cx="3000000" cy="3000000"/>
        </p:xfrm>
        <a:graphic>
          <a:graphicData uri="http://schemas.openxmlformats.org/drawingml/2006/table">
            <a:tbl>
              <a:tblPr>
                <a:noFill/>
                <a:tableStyleId>{03A57D38-1D68-40DD-AA29-BCB914301E50}</a:tableStyleId>
              </a:tblPr>
              <a:tblGrid>
                <a:gridCol w="1277825"/>
                <a:gridCol w="1606550"/>
                <a:gridCol w="1606550"/>
                <a:gridCol w="1606550"/>
                <a:gridCol w="1606550"/>
              </a:tblGrid>
              <a:tr h="548600">
                <a:tc>
                  <a:txBody>
                    <a:bodyPr/>
                    <a:lstStyle/>
                    <a:p>
                      <a:pPr indent="0" lvl="0" marL="0" rtl="0" algn="ctr">
                        <a:spcBef>
                          <a:spcPts val="0"/>
                        </a:spcBef>
                        <a:spcAft>
                          <a:spcPts val="0"/>
                        </a:spcAft>
                        <a:buNone/>
                      </a:pPr>
                      <a:r>
                        <a:t/>
                      </a:r>
                      <a:endParaRPr sz="1600">
                        <a:solidFill>
                          <a:schemeClr val="dk1"/>
                        </a:solidFill>
                        <a:latin typeface="Paytone One"/>
                        <a:ea typeface="Paytone One"/>
                        <a:cs typeface="Paytone One"/>
                        <a:sym typeface="Paytone One"/>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38100">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PRESS</a:t>
                      </a:r>
                      <a:endParaRPr b="1" sz="2000">
                        <a:solidFill>
                          <a:schemeClr val="lt1"/>
                        </a:solidFill>
                        <a:latin typeface="Gabriela"/>
                        <a:ea typeface="Gabriela"/>
                        <a:cs typeface="Gabriela"/>
                        <a:sym typeface="Gabriela"/>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SOCIAL</a:t>
                      </a:r>
                      <a:endParaRPr b="1" sz="2000">
                        <a:solidFill>
                          <a:schemeClr val="lt1"/>
                        </a:solidFill>
                        <a:latin typeface="Gabriela"/>
                        <a:ea typeface="Gabriela"/>
                        <a:cs typeface="Gabriela"/>
                        <a:sym typeface="Gabriela"/>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RADIO</a:t>
                      </a:r>
                      <a:endParaRPr b="1" sz="2000">
                        <a:solidFill>
                          <a:schemeClr val="lt1"/>
                        </a:solidFill>
                        <a:latin typeface="Gabriela"/>
                        <a:ea typeface="Gabriela"/>
                        <a:cs typeface="Gabriela"/>
                        <a:sym typeface="Gabriela"/>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EVENTS</a:t>
                      </a:r>
                      <a:endParaRPr b="1" sz="2000">
                        <a:solidFill>
                          <a:schemeClr val="lt1"/>
                        </a:solidFill>
                        <a:latin typeface="Gabriela"/>
                        <a:ea typeface="Gabriela"/>
                        <a:cs typeface="Gabriela"/>
                        <a:sym typeface="Gabriela"/>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522375">
                <a:tc>
                  <a:txBody>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AREA 1</a:t>
                      </a:r>
                      <a:endParaRPr b="1" sz="2000">
                        <a:solidFill>
                          <a:schemeClr val="lt1"/>
                        </a:solidFill>
                        <a:latin typeface="Gabriela"/>
                        <a:ea typeface="Gabriela"/>
                        <a:cs typeface="Gabriela"/>
                        <a:sym typeface="Gabriel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2,000€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3,100€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400€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anrope"/>
                          <a:ea typeface="Manrope"/>
                          <a:cs typeface="Manrope"/>
                          <a:sym typeface="Manrope"/>
                        </a:rPr>
                        <a:t>1,300€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22375">
                <a:tc>
                  <a:txBody>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AREA 2</a:t>
                      </a:r>
                      <a:endParaRPr b="1" sz="2000">
                        <a:solidFill>
                          <a:schemeClr val="lt1"/>
                        </a:solidFill>
                        <a:latin typeface="Gabriela"/>
                        <a:ea typeface="Gabriela"/>
                        <a:cs typeface="Gabriela"/>
                        <a:sym typeface="Gabriel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3,400€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600€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200€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100€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22375">
                <a:tc>
                  <a:txBody>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AREA 3</a:t>
                      </a:r>
                      <a:endParaRPr b="1" sz="2000">
                        <a:solidFill>
                          <a:schemeClr val="lt1"/>
                        </a:solidFill>
                        <a:latin typeface="Gabriela"/>
                        <a:ea typeface="Gabriela"/>
                        <a:cs typeface="Gabriela"/>
                        <a:sym typeface="Gabriel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1,700€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800€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2,500€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700€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22375">
                <a:tc>
                  <a:txBody>
                    <a:bodyPr/>
                    <a:lstStyle/>
                    <a:p>
                      <a:pPr indent="0" lvl="0" marL="0" rtl="0" algn="ctr">
                        <a:spcBef>
                          <a:spcPts val="0"/>
                        </a:spcBef>
                        <a:spcAft>
                          <a:spcPts val="0"/>
                        </a:spcAft>
                        <a:buNone/>
                      </a:pPr>
                      <a:r>
                        <a:rPr b="1" lang="en" sz="2000">
                          <a:solidFill>
                            <a:schemeClr val="lt1"/>
                          </a:solidFill>
                          <a:latin typeface="Gabriela"/>
                          <a:ea typeface="Gabriela"/>
                          <a:cs typeface="Gabriela"/>
                          <a:sym typeface="Gabriela"/>
                        </a:rPr>
                        <a:t>AREA 4</a:t>
                      </a:r>
                      <a:endParaRPr b="1" sz="2000">
                        <a:solidFill>
                          <a:schemeClr val="lt1"/>
                        </a:solidFill>
                        <a:latin typeface="Gabriela"/>
                        <a:ea typeface="Gabriela"/>
                        <a:cs typeface="Gabriela"/>
                        <a:sym typeface="Gabriel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4,000€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1,600€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800€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anrope"/>
                          <a:ea typeface="Manrope"/>
                          <a:cs typeface="Manrope"/>
                          <a:sym typeface="Manrope"/>
                        </a:rPr>
                        <a:t>500€</a:t>
                      </a:r>
                      <a:endParaRPr>
                        <a:solidFill>
                          <a:schemeClr val="dk1"/>
                        </a:solidFill>
                        <a:latin typeface="Manrope"/>
                        <a:ea typeface="Manrope"/>
                        <a:cs typeface="Manrope"/>
                        <a:sym typeface="Manrop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5"/>
          <p:cNvSpPr/>
          <p:nvPr/>
        </p:nvSpPr>
        <p:spPr>
          <a:xfrm>
            <a:off x="1587675" y="3033293"/>
            <a:ext cx="590966" cy="538322"/>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35"/>
          <p:cNvSpPr/>
          <p:nvPr/>
        </p:nvSpPr>
        <p:spPr>
          <a:xfrm>
            <a:off x="4271612" y="1305786"/>
            <a:ext cx="590966" cy="538322"/>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35"/>
          <p:cNvSpPr/>
          <p:nvPr/>
        </p:nvSpPr>
        <p:spPr>
          <a:xfrm>
            <a:off x="4271612" y="3033293"/>
            <a:ext cx="590966" cy="538322"/>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35"/>
          <p:cNvSpPr/>
          <p:nvPr/>
        </p:nvSpPr>
        <p:spPr>
          <a:xfrm>
            <a:off x="6960462" y="1305786"/>
            <a:ext cx="590966" cy="538322"/>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35"/>
          <p:cNvSpPr/>
          <p:nvPr/>
        </p:nvSpPr>
        <p:spPr>
          <a:xfrm>
            <a:off x="6960462" y="3033293"/>
            <a:ext cx="590966" cy="538322"/>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35"/>
          <p:cNvSpPr/>
          <p:nvPr/>
        </p:nvSpPr>
        <p:spPr>
          <a:xfrm>
            <a:off x="1587675" y="1305786"/>
            <a:ext cx="590966" cy="538322"/>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35"/>
          <p:cNvSpPr txBox="1"/>
          <p:nvPr>
            <p:ph idx="13" type="subTitle"/>
          </p:nvPr>
        </p:nvSpPr>
        <p:spPr>
          <a:xfrm>
            <a:off x="3401350" y="2210825"/>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a:t>
            </a:r>
            <a:r>
              <a:rPr lang="en"/>
              <a:t>e</a:t>
            </a:r>
            <a:endParaRPr/>
          </a:p>
        </p:txBody>
      </p:sp>
      <p:sp>
        <p:nvSpPr>
          <p:cNvPr id="300" name="Google Shape;300;p35"/>
          <p:cNvSpPr txBox="1"/>
          <p:nvPr>
            <p:ph idx="15" type="subTitle"/>
          </p:nvPr>
        </p:nvSpPr>
        <p:spPr>
          <a:xfrm>
            <a:off x="6087600" y="2210825"/>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01" name="Google Shape;301;p35"/>
          <p:cNvSpPr txBox="1"/>
          <p:nvPr>
            <p:ph idx="17" type="subTitle"/>
          </p:nvPr>
        </p:nvSpPr>
        <p:spPr>
          <a:xfrm>
            <a:off x="715100" y="3936975"/>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02" name="Google Shape;302;p35"/>
          <p:cNvSpPr txBox="1"/>
          <p:nvPr>
            <p:ph idx="19" type="subTitle"/>
          </p:nvPr>
        </p:nvSpPr>
        <p:spPr>
          <a:xfrm>
            <a:off x="3401350" y="3936975"/>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03" name="Google Shape;303;p35"/>
          <p:cNvSpPr txBox="1"/>
          <p:nvPr>
            <p:ph idx="21" type="subTitle"/>
          </p:nvPr>
        </p:nvSpPr>
        <p:spPr>
          <a:xfrm>
            <a:off x="6087600" y="3936975"/>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04" name="Google Shape;304;p35"/>
          <p:cNvSpPr txBox="1"/>
          <p:nvPr>
            <p:ph idx="8" type="subTitle"/>
          </p:nvPr>
        </p:nvSpPr>
        <p:spPr>
          <a:xfrm>
            <a:off x="715100" y="2210825"/>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a:t>
            </a:r>
            <a:r>
              <a:rPr lang="en"/>
              <a:t>e</a:t>
            </a:r>
            <a:endParaRPr/>
          </a:p>
        </p:txBody>
      </p:sp>
      <p:sp>
        <p:nvSpPr>
          <p:cNvPr id="305" name="Google Shape;305;p35"/>
          <p:cNvSpPr txBox="1"/>
          <p:nvPr>
            <p:ph idx="1" type="subTitle"/>
          </p:nvPr>
        </p:nvSpPr>
        <p:spPr>
          <a:xfrm>
            <a:off x="715100" y="1785915"/>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306" name="Google Shape;306;p35"/>
          <p:cNvSpPr txBox="1"/>
          <p:nvPr>
            <p:ph idx="2" type="subTitle"/>
          </p:nvPr>
        </p:nvSpPr>
        <p:spPr>
          <a:xfrm>
            <a:off x="3401350" y="1785915"/>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 </a:t>
            </a:r>
            <a:endParaRPr/>
          </a:p>
        </p:txBody>
      </p:sp>
      <p:sp>
        <p:nvSpPr>
          <p:cNvPr id="307" name="Google Shape;307;p35"/>
          <p:cNvSpPr txBox="1"/>
          <p:nvPr>
            <p:ph idx="3" type="subTitle"/>
          </p:nvPr>
        </p:nvSpPr>
        <p:spPr>
          <a:xfrm>
            <a:off x="6087600" y="1785915"/>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308" name="Google Shape;308;p35"/>
          <p:cNvSpPr txBox="1"/>
          <p:nvPr>
            <p:ph idx="4" type="subTitle"/>
          </p:nvPr>
        </p:nvSpPr>
        <p:spPr>
          <a:xfrm>
            <a:off x="715100" y="351589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CONTENT  PLAN</a:t>
            </a:r>
            <a:endParaRPr/>
          </a:p>
        </p:txBody>
      </p:sp>
      <p:sp>
        <p:nvSpPr>
          <p:cNvPr id="309" name="Google Shape;309;p35"/>
          <p:cNvSpPr txBox="1"/>
          <p:nvPr>
            <p:ph idx="5" type="subTitle"/>
          </p:nvPr>
        </p:nvSpPr>
        <p:spPr>
          <a:xfrm>
            <a:off x="3401350" y="351589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BUDGET</a:t>
            </a:r>
            <a:endParaRPr/>
          </a:p>
        </p:txBody>
      </p:sp>
      <p:sp>
        <p:nvSpPr>
          <p:cNvPr id="310" name="Google Shape;310;p35"/>
          <p:cNvSpPr txBox="1"/>
          <p:nvPr>
            <p:ph idx="6" type="subTitle"/>
          </p:nvPr>
        </p:nvSpPr>
        <p:spPr>
          <a:xfrm>
            <a:off x="6087600" y="3515890"/>
            <a:ext cx="2336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KPI OVERVIEW</a:t>
            </a:r>
            <a:endParaRPr/>
          </a:p>
        </p:txBody>
      </p:sp>
      <p:sp>
        <p:nvSpPr>
          <p:cNvPr id="311" name="Google Shape;311;p35"/>
          <p:cNvSpPr txBox="1"/>
          <p:nvPr>
            <p:ph idx="7" type="title"/>
          </p:nvPr>
        </p:nvSpPr>
        <p:spPr>
          <a:xfrm>
            <a:off x="1526600" y="1393600"/>
            <a:ext cx="7134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312" name="Google Shape;312;p35"/>
          <p:cNvSpPr txBox="1"/>
          <p:nvPr>
            <p:ph idx="9" type="title"/>
          </p:nvPr>
        </p:nvSpPr>
        <p:spPr>
          <a:xfrm>
            <a:off x="4210400" y="1393600"/>
            <a:ext cx="7134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313" name="Google Shape;313;p35"/>
          <p:cNvSpPr txBox="1"/>
          <p:nvPr>
            <p:ph idx="14" type="title"/>
          </p:nvPr>
        </p:nvSpPr>
        <p:spPr>
          <a:xfrm>
            <a:off x="6899100" y="1393600"/>
            <a:ext cx="7134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03</a:t>
            </a:r>
            <a:endParaRPr>
              <a:solidFill>
                <a:schemeClr val="lt1"/>
              </a:solidFill>
            </a:endParaRPr>
          </a:p>
        </p:txBody>
      </p:sp>
      <p:sp>
        <p:nvSpPr>
          <p:cNvPr id="314" name="Google Shape;314;p35"/>
          <p:cNvSpPr txBox="1"/>
          <p:nvPr>
            <p:ph idx="16" type="title"/>
          </p:nvPr>
        </p:nvSpPr>
        <p:spPr>
          <a:xfrm>
            <a:off x="1526600" y="3116233"/>
            <a:ext cx="7134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04</a:t>
            </a:r>
            <a:endParaRPr>
              <a:solidFill>
                <a:schemeClr val="lt1"/>
              </a:solidFill>
            </a:endParaRPr>
          </a:p>
        </p:txBody>
      </p:sp>
      <p:sp>
        <p:nvSpPr>
          <p:cNvPr id="315" name="Google Shape;315;p35"/>
          <p:cNvSpPr txBox="1"/>
          <p:nvPr>
            <p:ph idx="18" type="title"/>
          </p:nvPr>
        </p:nvSpPr>
        <p:spPr>
          <a:xfrm>
            <a:off x="4210400" y="3116233"/>
            <a:ext cx="7134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05</a:t>
            </a:r>
            <a:endParaRPr>
              <a:solidFill>
                <a:schemeClr val="lt1"/>
              </a:solidFill>
            </a:endParaRPr>
          </a:p>
        </p:txBody>
      </p:sp>
      <p:sp>
        <p:nvSpPr>
          <p:cNvPr id="316" name="Google Shape;316;p35"/>
          <p:cNvSpPr txBox="1"/>
          <p:nvPr>
            <p:ph idx="20" type="title"/>
          </p:nvPr>
        </p:nvSpPr>
        <p:spPr>
          <a:xfrm>
            <a:off x="6899100" y="3116233"/>
            <a:ext cx="713400" cy="3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06</a:t>
            </a:r>
            <a:endParaRPr>
              <a:solidFill>
                <a:schemeClr val="lt1"/>
              </a:solidFill>
            </a:endParaRPr>
          </a:p>
        </p:txBody>
      </p:sp>
      <p:sp>
        <p:nvSpPr>
          <p:cNvPr id="317" name="Google Shape;317;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62"/>
          <p:cNvPicPr preferRelativeResize="0"/>
          <p:nvPr/>
        </p:nvPicPr>
        <p:blipFill rotWithShape="1">
          <a:blip r:embed="rId3">
            <a:alphaModFix/>
          </a:blip>
          <a:srcRect b="0" l="7641" r="7641" t="0"/>
          <a:stretch/>
        </p:blipFill>
        <p:spPr>
          <a:xfrm>
            <a:off x="1925650" y="1423825"/>
            <a:ext cx="1638000" cy="1638000"/>
          </a:xfrm>
          <a:prstGeom prst="ellipse">
            <a:avLst/>
          </a:prstGeom>
          <a:noFill/>
          <a:ln>
            <a:noFill/>
          </a:ln>
        </p:spPr>
      </p:pic>
      <p:sp>
        <p:nvSpPr>
          <p:cNvPr id="922" name="Google Shape;922;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923" name="Google Shape;923;p62"/>
          <p:cNvSpPr txBox="1"/>
          <p:nvPr>
            <p:ph idx="1" type="subTitle"/>
          </p:nvPr>
        </p:nvSpPr>
        <p:spPr>
          <a:xfrm>
            <a:off x="1290763" y="3126396"/>
            <a:ext cx="2907600" cy="52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SARAH WILLIAMS</a:t>
            </a:r>
            <a:endParaRPr/>
          </a:p>
        </p:txBody>
      </p:sp>
      <p:sp>
        <p:nvSpPr>
          <p:cNvPr id="924" name="Google Shape;924;p62"/>
          <p:cNvSpPr txBox="1"/>
          <p:nvPr>
            <p:ph idx="2" type="subTitle"/>
          </p:nvPr>
        </p:nvSpPr>
        <p:spPr>
          <a:xfrm>
            <a:off x="4945638" y="3126396"/>
            <a:ext cx="2907600" cy="52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a:t>
            </a:r>
            <a:r>
              <a:rPr lang="en"/>
              <a:t> JAMES</a:t>
            </a:r>
            <a:endParaRPr/>
          </a:p>
        </p:txBody>
      </p:sp>
      <p:sp>
        <p:nvSpPr>
          <p:cNvPr id="925" name="Google Shape;925;p62"/>
          <p:cNvSpPr txBox="1"/>
          <p:nvPr>
            <p:ph idx="3" type="subTitle"/>
          </p:nvPr>
        </p:nvSpPr>
        <p:spPr>
          <a:xfrm>
            <a:off x="1290763" y="3586000"/>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926" name="Google Shape;926;p62"/>
          <p:cNvSpPr txBox="1"/>
          <p:nvPr>
            <p:ph idx="4" type="subTitle"/>
          </p:nvPr>
        </p:nvSpPr>
        <p:spPr>
          <a:xfrm>
            <a:off x="4945638" y="3586000"/>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pic>
        <p:nvPicPr>
          <p:cNvPr id="927" name="Google Shape;927;p62"/>
          <p:cNvPicPr preferRelativeResize="0"/>
          <p:nvPr/>
        </p:nvPicPr>
        <p:blipFill rotWithShape="1">
          <a:blip r:embed="rId4">
            <a:alphaModFix/>
          </a:blip>
          <a:srcRect b="7617" l="5659" r="9" t="5031"/>
          <a:stretch/>
        </p:blipFill>
        <p:spPr>
          <a:xfrm>
            <a:off x="5580488" y="1423815"/>
            <a:ext cx="1638000" cy="1638000"/>
          </a:xfrm>
          <a:prstGeom prst="ellipse">
            <a:avLst/>
          </a:prstGeom>
          <a:noFill/>
          <a:ln>
            <a:noFill/>
          </a:ln>
        </p:spPr>
      </p:pic>
      <p:pic>
        <p:nvPicPr>
          <p:cNvPr id="928" name="Google Shape;928;p62"/>
          <p:cNvPicPr preferRelativeResize="0"/>
          <p:nvPr/>
        </p:nvPicPr>
        <p:blipFill rotWithShape="1">
          <a:blip r:embed="rId5">
            <a:alphaModFix/>
          </a:blip>
          <a:srcRect b="0" l="298" r="298" t="0"/>
          <a:stretch/>
        </p:blipFill>
        <p:spPr>
          <a:xfrm flipH="1">
            <a:off x="6724621" y="700150"/>
            <a:ext cx="2136951" cy="944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63"/>
          <p:cNvSpPr/>
          <p:nvPr/>
        </p:nvSpPr>
        <p:spPr>
          <a:xfrm>
            <a:off x="735650" y="2086200"/>
            <a:ext cx="8408604" cy="163850"/>
          </a:xfrm>
          <a:custGeom>
            <a:rect b="b" l="l" r="r" t="t"/>
            <a:pathLst>
              <a:path extrusionOk="0" h="6554" w="307332">
                <a:moveTo>
                  <a:pt x="0" y="6086"/>
                </a:moveTo>
                <a:cubicBezTo>
                  <a:pt x="8920" y="5073"/>
                  <a:pt x="21696" y="-68"/>
                  <a:pt x="53520" y="10"/>
                </a:cubicBezTo>
                <a:cubicBezTo>
                  <a:pt x="85344" y="88"/>
                  <a:pt x="148641" y="6554"/>
                  <a:pt x="190943" y="6554"/>
                </a:cubicBezTo>
                <a:cubicBezTo>
                  <a:pt x="233245" y="6554"/>
                  <a:pt x="287934" y="1101"/>
                  <a:pt x="307332" y="10"/>
                </a:cubicBezTo>
              </a:path>
            </a:pathLst>
          </a:custGeom>
          <a:noFill/>
          <a:ln cap="flat" cmpd="sng" w="9525">
            <a:solidFill>
              <a:schemeClr val="lt2"/>
            </a:solidFill>
            <a:prstDash val="solid"/>
            <a:round/>
            <a:headEnd len="med" w="med" type="none"/>
            <a:tailEnd len="med" w="med" type="none"/>
          </a:ln>
        </p:spPr>
      </p:sp>
      <p:sp>
        <p:nvSpPr>
          <p:cNvPr id="934" name="Google Shape;93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935" name="Google Shape;935;p63"/>
          <p:cNvSpPr txBox="1"/>
          <p:nvPr/>
        </p:nvSpPr>
        <p:spPr>
          <a:xfrm flipH="1">
            <a:off x="715100" y="2813542"/>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MERCURY</a:t>
            </a:r>
            <a:endParaRPr b="1" sz="2000">
              <a:solidFill>
                <a:schemeClr val="dk2"/>
              </a:solidFill>
              <a:latin typeface="Gabriela"/>
              <a:ea typeface="Gabriela"/>
              <a:cs typeface="Gabriela"/>
              <a:sym typeface="Gabriela"/>
            </a:endParaRPr>
          </a:p>
        </p:txBody>
      </p:sp>
      <p:sp>
        <p:nvSpPr>
          <p:cNvPr id="936" name="Google Shape;936;p63"/>
          <p:cNvSpPr txBox="1"/>
          <p:nvPr/>
        </p:nvSpPr>
        <p:spPr>
          <a:xfrm flipH="1">
            <a:off x="715100" y="3197532"/>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Mercury is the closest planet to the Sun</a:t>
            </a:r>
            <a:endParaRPr>
              <a:solidFill>
                <a:schemeClr val="dk1"/>
              </a:solidFill>
              <a:latin typeface="Manrope"/>
              <a:ea typeface="Manrope"/>
              <a:cs typeface="Manrope"/>
              <a:sym typeface="Manrope"/>
            </a:endParaRPr>
          </a:p>
        </p:txBody>
      </p:sp>
      <p:sp>
        <p:nvSpPr>
          <p:cNvPr id="937" name="Google Shape;937;p63"/>
          <p:cNvSpPr txBox="1"/>
          <p:nvPr/>
        </p:nvSpPr>
        <p:spPr>
          <a:xfrm flipH="1">
            <a:off x="3500400" y="2813542"/>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EARTH</a:t>
            </a:r>
            <a:endParaRPr b="1" sz="2000">
              <a:solidFill>
                <a:schemeClr val="dk2"/>
              </a:solidFill>
              <a:latin typeface="Gabriela"/>
              <a:ea typeface="Gabriela"/>
              <a:cs typeface="Gabriela"/>
              <a:sym typeface="Gabriela"/>
            </a:endParaRPr>
          </a:p>
        </p:txBody>
      </p:sp>
      <p:sp>
        <p:nvSpPr>
          <p:cNvPr id="938" name="Google Shape;938;p63"/>
          <p:cNvSpPr txBox="1"/>
          <p:nvPr/>
        </p:nvSpPr>
        <p:spPr>
          <a:xfrm flipH="1">
            <a:off x="3497950" y="3197532"/>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Earth is the only known planet with life</a:t>
            </a:r>
            <a:endParaRPr>
              <a:solidFill>
                <a:schemeClr val="dk1"/>
              </a:solidFill>
              <a:latin typeface="Manrope"/>
              <a:ea typeface="Manrope"/>
              <a:cs typeface="Manrope"/>
              <a:sym typeface="Manrope"/>
            </a:endParaRPr>
          </a:p>
        </p:txBody>
      </p:sp>
      <p:sp>
        <p:nvSpPr>
          <p:cNvPr id="939" name="Google Shape;939;p63"/>
          <p:cNvSpPr txBox="1"/>
          <p:nvPr/>
        </p:nvSpPr>
        <p:spPr>
          <a:xfrm flipH="1">
            <a:off x="6280800" y="2813550"/>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NEPTUNE</a:t>
            </a:r>
            <a:endParaRPr b="1" sz="2000">
              <a:solidFill>
                <a:schemeClr val="dk2"/>
              </a:solidFill>
              <a:latin typeface="Gabriela"/>
              <a:ea typeface="Gabriela"/>
              <a:cs typeface="Gabriela"/>
              <a:sym typeface="Gabriela"/>
            </a:endParaRPr>
          </a:p>
        </p:txBody>
      </p:sp>
      <p:sp>
        <p:nvSpPr>
          <p:cNvPr id="940" name="Google Shape;940;p63"/>
          <p:cNvSpPr txBox="1"/>
          <p:nvPr/>
        </p:nvSpPr>
        <p:spPr>
          <a:xfrm flipH="1">
            <a:off x="6280800" y="3197590"/>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Neptune is the furthest planet from the Sun</a:t>
            </a:r>
            <a:endParaRPr>
              <a:solidFill>
                <a:schemeClr val="dk1"/>
              </a:solidFill>
              <a:latin typeface="Manrope"/>
              <a:ea typeface="Manrope"/>
              <a:cs typeface="Manrope"/>
              <a:sym typeface="Manrope"/>
            </a:endParaRPr>
          </a:p>
        </p:txBody>
      </p:sp>
      <p:sp>
        <p:nvSpPr>
          <p:cNvPr id="941" name="Google Shape;941;p63"/>
          <p:cNvSpPr/>
          <p:nvPr/>
        </p:nvSpPr>
        <p:spPr>
          <a:xfrm>
            <a:off x="1426849" y="17885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942" name="Google Shape;942;p63"/>
          <p:cNvSpPr/>
          <p:nvPr/>
        </p:nvSpPr>
        <p:spPr>
          <a:xfrm>
            <a:off x="4207249" y="17885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943" name="Google Shape;943;p63"/>
          <p:cNvSpPr/>
          <p:nvPr/>
        </p:nvSpPr>
        <p:spPr>
          <a:xfrm>
            <a:off x="6987649" y="17885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944" name="Google Shape;944;p63"/>
          <p:cNvSpPr/>
          <p:nvPr/>
        </p:nvSpPr>
        <p:spPr>
          <a:xfrm>
            <a:off x="4423397" y="2367486"/>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5" name="Google Shape;945;p63"/>
          <p:cNvCxnSpPr>
            <a:stCxn id="944" idx="4"/>
            <a:endCxn id="937" idx="0"/>
          </p:cNvCxnSpPr>
          <p:nvPr/>
        </p:nvCxnSpPr>
        <p:spPr>
          <a:xfrm flipH="1" rot="-5400000">
            <a:off x="4371497" y="2613036"/>
            <a:ext cx="313800" cy="87300"/>
          </a:xfrm>
          <a:prstGeom prst="curvedConnector3">
            <a:avLst>
              <a:gd fmla="val 49993" name="adj1"/>
            </a:avLst>
          </a:prstGeom>
          <a:noFill/>
          <a:ln cap="flat" cmpd="sng" w="9525">
            <a:solidFill>
              <a:schemeClr val="lt2"/>
            </a:solidFill>
            <a:prstDash val="solid"/>
            <a:round/>
            <a:headEnd len="med" w="med" type="none"/>
            <a:tailEnd len="med" w="med" type="oval"/>
          </a:ln>
        </p:spPr>
      </p:cxnSp>
      <p:sp>
        <p:nvSpPr>
          <p:cNvPr id="946" name="Google Shape;946;p63"/>
          <p:cNvSpPr/>
          <p:nvPr/>
        </p:nvSpPr>
        <p:spPr>
          <a:xfrm>
            <a:off x="7352314" y="236747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7" name="Google Shape;947;p63"/>
          <p:cNvCxnSpPr>
            <a:stCxn id="946" idx="4"/>
            <a:endCxn id="939" idx="0"/>
          </p:cNvCxnSpPr>
          <p:nvPr/>
        </p:nvCxnSpPr>
        <p:spPr>
          <a:xfrm rot="5400000">
            <a:off x="7226164" y="2626075"/>
            <a:ext cx="313800" cy="61200"/>
          </a:xfrm>
          <a:prstGeom prst="curvedConnector3">
            <a:avLst>
              <a:gd fmla="val 49996" name="adj1"/>
            </a:avLst>
          </a:prstGeom>
          <a:noFill/>
          <a:ln cap="flat" cmpd="sng" w="9525">
            <a:solidFill>
              <a:schemeClr val="lt2"/>
            </a:solidFill>
            <a:prstDash val="solid"/>
            <a:round/>
            <a:headEnd len="med" w="med" type="none"/>
            <a:tailEnd len="med" w="med" type="oval"/>
          </a:ln>
        </p:spPr>
      </p:cxnSp>
      <p:sp>
        <p:nvSpPr>
          <p:cNvPr id="948" name="Google Shape;948;p63"/>
          <p:cNvSpPr/>
          <p:nvPr/>
        </p:nvSpPr>
        <p:spPr>
          <a:xfrm>
            <a:off x="1932211" y="233242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9" name="Google Shape;949;p63"/>
          <p:cNvCxnSpPr>
            <a:stCxn id="948" idx="4"/>
          </p:cNvCxnSpPr>
          <p:nvPr/>
        </p:nvCxnSpPr>
        <p:spPr>
          <a:xfrm rot="5400000">
            <a:off x="1743361" y="2563425"/>
            <a:ext cx="348900" cy="151500"/>
          </a:xfrm>
          <a:prstGeom prst="curvedConnector3">
            <a:avLst>
              <a:gd fmla="val 50000" name="adj1"/>
            </a:avLst>
          </a:prstGeom>
          <a:noFill/>
          <a:ln cap="flat" cmpd="sng" w="9525">
            <a:solidFill>
              <a:schemeClr val="lt2"/>
            </a:solidFill>
            <a:prstDash val="solid"/>
            <a:round/>
            <a:headEnd len="med" w="med" type="none"/>
            <a:tailEnd len="med" w="med" type="oval"/>
          </a:ln>
        </p:spPr>
      </p:cxnSp>
      <p:sp>
        <p:nvSpPr>
          <p:cNvPr id="950" name="Google Shape;950;p63"/>
          <p:cNvSpPr txBox="1"/>
          <p:nvPr/>
        </p:nvSpPr>
        <p:spPr>
          <a:xfrm flipH="1">
            <a:off x="715100" y="3770302"/>
            <a:ext cx="21432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Apr, 2XXX</a:t>
            </a:r>
            <a:endParaRPr>
              <a:solidFill>
                <a:schemeClr val="dk1"/>
              </a:solidFill>
              <a:latin typeface="Manrope"/>
              <a:ea typeface="Manrope"/>
              <a:cs typeface="Manrope"/>
              <a:sym typeface="Manrope"/>
            </a:endParaRPr>
          </a:p>
        </p:txBody>
      </p:sp>
      <p:sp>
        <p:nvSpPr>
          <p:cNvPr id="951" name="Google Shape;951;p63"/>
          <p:cNvSpPr txBox="1"/>
          <p:nvPr/>
        </p:nvSpPr>
        <p:spPr>
          <a:xfrm flipH="1">
            <a:off x="3500400" y="3770302"/>
            <a:ext cx="21432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Aug</a:t>
            </a:r>
            <a:r>
              <a:rPr lang="en">
                <a:solidFill>
                  <a:schemeClr val="dk1"/>
                </a:solidFill>
                <a:latin typeface="Manrope"/>
                <a:ea typeface="Manrope"/>
                <a:cs typeface="Manrope"/>
                <a:sym typeface="Manrope"/>
              </a:rPr>
              <a:t>, 2XXX</a:t>
            </a:r>
            <a:endParaRPr>
              <a:solidFill>
                <a:schemeClr val="dk1"/>
              </a:solidFill>
              <a:latin typeface="Manrope"/>
              <a:ea typeface="Manrope"/>
              <a:cs typeface="Manrope"/>
              <a:sym typeface="Manrope"/>
            </a:endParaRPr>
          </a:p>
        </p:txBody>
      </p:sp>
      <p:sp>
        <p:nvSpPr>
          <p:cNvPr id="952" name="Google Shape;952;p63"/>
          <p:cNvSpPr txBox="1"/>
          <p:nvPr/>
        </p:nvSpPr>
        <p:spPr>
          <a:xfrm flipH="1">
            <a:off x="6285700" y="3770302"/>
            <a:ext cx="21432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Nov</a:t>
            </a:r>
            <a:r>
              <a:rPr lang="en">
                <a:solidFill>
                  <a:schemeClr val="dk1"/>
                </a:solidFill>
                <a:latin typeface="Manrope"/>
                <a:ea typeface="Manrope"/>
                <a:cs typeface="Manrope"/>
                <a:sym typeface="Manrope"/>
              </a:rPr>
              <a:t>, 2XXX</a:t>
            </a:r>
            <a:endParaRPr>
              <a:solidFill>
                <a:schemeClr val="dk1"/>
              </a:solidFill>
              <a:latin typeface="Manrope"/>
              <a:ea typeface="Manrope"/>
              <a:cs typeface="Manrope"/>
              <a:sym typeface="Manrope"/>
            </a:endParaRPr>
          </a:p>
        </p:txBody>
      </p:sp>
      <p:grpSp>
        <p:nvGrpSpPr>
          <p:cNvPr id="953" name="Google Shape;953;p63"/>
          <p:cNvGrpSpPr/>
          <p:nvPr/>
        </p:nvGrpSpPr>
        <p:grpSpPr>
          <a:xfrm>
            <a:off x="4353488" y="1912988"/>
            <a:ext cx="437000" cy="415550"/>
            <a:chOff x="3387763" y="2039375"/>
            <a:chExt cx="437000" cy="415550"/>
          </a:xfrm>
        </p:grpSpPr>
        <p:sp>
          <p:nvSpPr>
            <p:cNvPr id="954" name="Google Shape;954;p63"/>
            <p:cNvSpPr/>
            <p:nvPr/>
          </p:nvSpPr>
          <p:spPr>
            <a:xfrm>
              <a:off x="3566063" y="2065850"/>
              <a:ext cx="25" cy="25"/>
            </a:xfrm>
            <a:custGeom>
              <a:rect b="b" l="l" r="r" t="t"/>
              <a:pathLst>
                <a:path extrusionOk="0" h="1" w="1">
                  <a:moveTo>
                    <a:pt x="1" y="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3"/>
            <p:cNvSpPr/>
            <p:nvPr/>
          </p:nvSpPr>
          <p:spPr>
            <a:xfrm>
              <a:off x="3566063" y="2039375"/>
              <a:ext cx="80400" cy="26200"/>
            </a:xfrm>
            <a:custGeom>
              <a:rect b="b" l="l" r="r" t="t"/>
              <a:pathLst>
                <a:path extrusionOk="0" h="1048" w="3216">
                  <a:moveTo>
                    <a:pt x="251" y="0"/>
                  </a:moveTo>
                  <a:lnTo>
                    <a:pt x="1" y="1048"/>
                  </a:lnTo>
                  <a:lnTo>
                    <a:pt x="3215" y="1048"/>
                  </a:lnTo>
                  <a:lnTo>
                    <a:pt x="2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3"/>
            <p:cNvSpPr/>
            <p:nvPr/>
          </p:nvSpPr>
          <p:spPr>
            <a:xfrm>
              <a:off x="3646138" y="2065850"/>
              <a:ext cx="325" cy="25"/>
            </a:xfrm>
            <a:custGeom>
              <a:rect b="b" l="l" r="r" t="t"/>
              <a:pathLst>
                <a:path extrusionOk="0" h="1" w="13">
                  <a:moveTo>
                    <a:pt x="12" y="1"/>
                  </a:moveTo>
                  <a:lnTo>
                    <a:pt x="12" y="1"/>
                  </a:lnTo>
                  <a:cubicBezTo>
                    <a:pt x="12" y="1"/>
                    <a:pt x="0"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3"/>
            <p:cNvSpPr/>
            <p:nvPr/>
          </p:nvSpPr>
          <p:spPr>
            <a:xfrm>
              <a:off x="3764613" y="2195350"/>
              <a:ext cx="60150" cy="154800"/>
            </a:xfrm>
            <a:custGeom>
              <a:rect b="b" l="l" r="r" t="t"/>
              <a:pathLst>
                <a:path extrusionOk="0" h="6192" w="2406">
                  <a:moveTo>
                    <a:pt x="691" y="0"/>
                  </a:moveTo>
                  <a:lnTo>
                    <a:pt x="0" y="691"/>
                  </a:lnTo>
                  <a:cubicBezTo>
                    <a:pt x="1334" y="2012"/>
                    <a:pt x="1334" y="4179"/>
                    <a:pt x="0" y="5501"/>
                  </a:cubicBezTo>
                  <a:lnTo>
                    <a:pt x="691" y="6191"/>
                  </a:lnTo>
                  <a:cubicBezTo>
                    <a:pt x="2405" y="4477"/>
                    <a:pt x="2405" y="1703"/>
                    <a:pt x="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3"/>
            <p:cNvSpPr/>
            <p:nvPr/>
          </p:nvSpPr>
          <p:spPr>
            <a:xfrm>
              <a:off x="3730363" y="2229575"/>
              <a:ext cx="41100" cy="86350"/>
            </a:xfrm>
            <a:custGeom>
              <a:rect b="b" l="l" r="r" t="t"/>
              <a:pathLst>
                <a:path extrusionOk="0" h="3454" w="1644">
                  <a:moveTo>
                    <a:pt x="691" y="0"/>
                  </a:moveTo>
                  <a:lnTo>
                    <a:pt x="1" y="691"/>
                  </a:lnTo>
                  <a:cubicBezTo>
                    <a:pt x="572" y="1262"/>
                    <a:pt x="572" y="2191"/>
                    <a:pt x="1" y="2763"/>
                  </a:cubicBezTo>
                  <a:lnTo>
                    <a:pt x="691" y="3453"/>
                  </a:lnTo>
                  <a:cubicBezTo>
                    <a:pt x="1644" y="2501"/>
                    <a:pt x="1644" y="953"/>
                    <a:pt x="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3"/>
            <p:cNvSpPr/>
            <p:nvPr/>
          </p:nvSpPr>
          <p:spPr>
            <a:xfrm>
              <a:off x="3387763" y="2195350"/>
              <a:ext cx="60150" cy="154800"/>
            </a:xfrm>
            <a:custGeom>
              <a:rect b="b" l="l" r="r" t="t"/>
              <a:pathLst>
                <a:path extrusionOk="0" h="6192" w="2406">
                  <a:moveTo>
                    <a:pt x="1715" y="0"/>
                  </a:moveTo>
                  <a:cubicBezTo>
                    <a:pt x="1" y="1703"/>
                    <a:pt x="1" y="4477"/>
                    <a:pt x="1715" y="6191"/>
                  </a:cubicBezTo>
                  <a:lnTo>
                    <a:pt x="2406" y="5501"/>
                  </a:lnTo>
                  <a:cubicBezTo>
                    <a:pt x="1072" y="4179"/>
                    <a:pt x="1072" y="2012"/>
                    <a:pt x="2406" y="691"/>
                  </a:cubicBezTo>
                  <a:lnTo>
                    <a:pt x="17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3"/>
            <p:cNvSpPr/>
            <p:nvPr/>
          </p:nvSpPr>
          <p:spPr>
            <a:xfrm>
              <a:off x="3441038" y="2229575"/>
              <a:ext cx="41100" cy="86350"/>
            </a:xfrm>
            <a:custGeom>
              <a:rect b="b" l="l" r="r" t="t"/>
              <a:pathLst>
                <a:path extrusionOk="0" h="3454" w="1644">
                  <a:moveTo>
                    <a:pt x="965" y="0"/>
                  </a:moveTo>
                  <a:cubicBezTo>
                    <a:pt x="1" y="953"/>
                    <a:pt x="1" y="2501"/>
                    <a:pt x="965" y="3453"/>
                  </a:cubicBezTo>
                  <a:lnTo>
                    <a:pt x="1644" y="2763"/>
                  </a:lnTo>
                  <a:cubicBezTo>
                    <a:pt x="1073" y="2191"/>
                    <a:pt x="1073" y="1262"/>
                    <a:pt x="1644" y="691"/>
                  </a:cubicBezTo>
                  <a:lnTo>
                    <a:pt x="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3"/>
            <p:cNvSpPr/>
            <p:nvPr/>
          </p:nvSpPr>
          <p:spPr>
            <a:xfrm>
              <a:off x="3500288" y="2089675"/>
              <a:ext cx="212250" cy="73250"/>
            </a:xfrm>
            <a:custGeom>
              <a:rect b="b" l="l" r="r" t="t"/>
              <a:pathLst>
                <a:path extrusionOk="0" h="2930" w="8490">
                  <a:moveTo>
                    <a:pt x="2727" y="0"/>
                  </a:moveTo>
                  <a:cubicBezTo>
                    <a:pt x="1679" y="0"/>
                    <a:pt x="738" y="667"/>
                    <a:pt x="417" y="1667"/>
                  </a:cubicBezTo>
                  <a:lnTo>
                    <a:pt x="0" y="2929"/>
                  </a:lnTo>
                  <a:lnTo>
                    <a:pt x="8489" y="2929"/>
                  </a:lnTo>
                  <a:lnTo>
                    <a:pt x="8073" y="1667"/>
                  </a:lnTo>
                  <a:cubicBezTo>
                    <a:pt x="7739" y="667"/>
                    <a:pt x="6811" y="0"/>
                    <a:pt x="5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3"/>
            <p:cNvSpPr/>
            <p:nvPr/>
          </p:nvSpPr>
          <p:spPr>
            <a:xfrm>
              <a:off x="3529463" y="2406375"/>
              <a:ext cx="153900" cy="48550"/>
            </a:xfrm>
            <a:custGeom>
              <a:rect b="b" l="l" r="r" t="t"/>
              <a:pathLst>
                <a:path extrusionOk="0" h="1942" w="6156">
                  <a:moveTo>
                    <a:pt x="0" y="1"/>
                  </a:moveTo>
                  <a:cubicBezTo>
                    <a:pt x="191" y="572"/>
                    <a:pt x="417" y="1132"/>
                    <a:pt x="691" y="1679"/>
                  </a:cubicBezTo>
                  <a:lnTo>
                    <a:pt x="822" y="1941"/>
                  </a:lnTo>
                  <a:lnTo>
                    <a:pt x="5322" y="1941"/>
                  </a:lnTo>
                  <a:lnTo>
                    <a:pt x="5465" y="1679"/>
                  </a:lnTo>
                  <a:cubicBezTo>
                    <a:pt x="5727" y="1132"/>
                    <a:pt x="5965" y="572"/>
                    <a:pt x="6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3"/>
            <p:cNvSpPr/>
            <p:nvPr/>
          </p:nvSpPr>
          <p:spPr>
            <a:xfrm>
              <a:off x="3503563" y="2235825"/>
              <a:ext cx="205700" cy="146175"/>
            </a:xfrm>
            <a:custGeom>
              <a:rect b="b" l="l" r="r" t="t"/>
              <a:pathLst>
                <a:path extrusionOk="0" h="5847" w="8228">
                  <a:moveTo>
                    <a:pt x="0" y="0"/>
                  </a:moveTo>
                  <a:lnTo>
                    <a:pt x="465" y="4215"/>
                  </a:lnTo>
                  <a:cubicBezTo>
                    <a:pt x="524" y="4763"/>
                    <a:pt x="619" y="5311"/>
                    <a:pt x="750" y="5846"/>
                  </a:cubicBezTo>
                  <a:lnTo>
                    <a:pt x="7465" y="5846"/>
                  </a:lnTo>
                  <a:cubicBezTo>
                    <a:pt x="7596" y="5311"/>
                    <a:pt x="7692" y="4763"/>
                    <a:pt x="7751" y="4215"/>
                  </a:cubicBezTo>
                  <a:lnTo>
                    <a:pt x="82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3"/>
            <p:cNvSpPr/>
            <p:nvPr/>
          </p:nvSpPr>
          <p:spPr>
            <a:xfrm>
              <a:off x="3497913" y="2187000"/>
              <a:ext cx="216700" cy="24450"/>
            </a:xfrm>
            <a:custGeom>
              <a:rect b="b" l="l" r="r" t="t"/>
              <a:pathLst>
                <a:path extrusionOk="0" h="978" w="8668">
                  <a:moveTo>
                    <a:pt x="0" y="1"/>
                  </a:moveTo>
                  <a:lnTo>
                    <a:pt x="107" y="977"/>
                  </a:lnTo>
                  <a:lnTo>
                    <a:pt x="8561" y="977"/>
                  </a:lnTo>
                  <a:lnTo>
                    <a:pt x="86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63"/>
          <p:cNvGrpSpPr/>
          <p:nvPr/>
        </p:nvGrpSpPr>
        <p:grpSpPr>
          <a:xfrm>
            <a:off x="1583800" y="1913000"/>
            <a:ext cx="415575" cy="415550"/>
            <a:chOff x="2110813" y="2039375"/>
            <a:chExt cx="415575" cy="415550"/>
          </a:xfrm>
        </p:grpSpPr>
        <p:sp>
          <p:nvSpPr>
            <p:cNvPr id="966" name="Google Shape;966;p63"/>
            <p:cNvSpPr/>
            <p:nvPr/>
          </p:nvSpPr>
          <p:spPr>
            <a:xfrm>
              <a:off x="2166488" y="2161100"/>
              <a:ext cx="200950" cy="158675"/>
            </a:xfrm>
            <a:custGeom>
              <a:rect b="b" l="l" r="r" t="t"/>
              <a:pathLst>
                <a:path extrusionOk="0" h="6347" w="8038">
                  <a:moveTo>
                    <a:pt x="1203" y="1"/>
                  </a:moveTo>
                  <a:lnTo>
                    <a:pt x="1203" y="1406"/>
                  </a:lnTo>
                  <a:lnTo>
                    <a:pt x="881" y="1513"/>
                  </a:lnTo>
                  <a:cubicBezTo>
                    <a:pt x="0" y="1823"/>
                    <a:pt x="12" y="3073"/>
                    <a:pt x="893" y="3358"/>
                  </a:cubicBezTo>
                  <a:lnTo>
                    <a:pt x="1191" y="3454"/>
                  </a:lnTo>
                  <a:lnTo>
                    <a:pt x="1227" y="3763"/>
                  </a:lnTo>
                  <a:cubicBezTo>
                    <a:pt x="1405" y="5240"/>
                    <a:pt x="2655" y="6347"/>
                    <a:pt x="4132" y="6347"/>
                  </a:cubicBezTo>
                  <a:cubicBezTo>
                    <a:pt x="5620" y="6347"/>
                    <a:pt x="6870" y="5240"/>
                    <a:pt x="7037" y="3763"/>
                  </a:cubicBezTo>
                  <a:lnTo>
                    <a:pt x="7073" y="3454"/>
                  </a:lnTo>
                  <a:lnTo>
                    <a:pt x="7370" y="3358"/>
                  </a:lnTo>
                  <a:cubicBezTo>
                    <a:pt x="7763" y="3227"/>
                    <a:pt x="8037" y="2858"/>
                    <a:pt x="8037" y="2442"/>
                  </a:cubicBezTo>
                  <a:cubicBezTo>
                    <a:pt x="8037" y="1901"/>
                    <a:pt x="7608" y="1465"/>
                    <a:pt x="7071" y="1465"/>
                  </a:cubicBezTo>
                  <a:cubicBezTo>
                    <a:pt x="7063" y="1465"/>
                    <a:pt x="7056" y="1465"/>
                    <a:pt x="7049" y="1465"/>
                  </a:cubicBezTo>
                  <a:cubicBezTo>
                    <a:pt x="6513" y="1465"/>
                    <a:pt x="6073" y="1025"/>
                    <a:pt x="6073" y="489"/>
                  </a:cubicBezTo>
                  <a:cubicBezTo>
                    <a:pt x="6073" y="215"/>
                    <a:pt x="5858" y="1"/>
                    <a:pt x="5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3"/>
            <p:cNvSpPr/>
            <p:nvPr/>
          </p:nvSpPr>
          <p:spPr>
            <a:xfrm>
              <a:off x="2134038" y="2039375"/>
              <a:ext cx="122950" cy="97350"/>
            </a:xfrm>
            <a:custGeom>
              <a:rect b="b" l="l" r="r" t="t"/>
              <a:pathLst>
                <a:path extrusionOk="0" h="3894" w="4918">
                  <a:moveTo>
                    <a:pt x="2001" y="0"/>
                  </a:moveTo>
                  <a:cubicBezTo>
                    <a:pt x="882" y="0"/>
                    <a:pt x="1" y="929"/>
                    <a:pt x="48" y="2048"/>
                  </a:cubicBezTo>
                  <a:cubicBezTo>
                    <a:pt x="107" y="3077"/>
                    <a:pt x="965" y="3894"/>
                    <a:pt x="2002" y="3894"/>
                  </a:cubicBezTo>
                  <a:cubicBezTo>
                    <a:pt x="2010" y="3894"/>
                    <a:pt x="2017" y="3894"/>
                    <a:pt x="2025" y="3894"/>
                  </a:cubicBezTo>
                  <a:lnTo>
                    <a:pt x="4918" y="3894"/>
                  </a:lnTo>
                  <a:lnTo>
                    <a:pt x="4918" y="1953"/>
                  </a:lnTo>
                  <a:cubicBezTo>
                    <a:pt x="4918" y="1405"/>
                    <a:pt x="4489" y="977"/>
                    <a:pt x="3942" y="977"/>
                  </a:cubicBezTo>
                  <a:lnTo>
                    <a:pt x="2977" y="977"/>
                  </a:lnTo>
                  <a:cubicBezTo>
                    <a:pt x="2429" y="977"/>
                    <a:pt x="2001" y="536"/>
                    <a:pt x="2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3"/>
            <p:cNvSpPr/>
            <p:nvPr/>
          </p:nvSpPr>
          <p:spPr>
            <a:xfrm>
              <a:off x="2281388" y="2088175"/>
              <a:ext cx="97350" cy="100650"/>
            </a:xfrm>
            <a:custGeom>
              <a:rect b="b" l="l" r="r" t="t"/>
              <a:pathLst>
                <a:path extrusionOk="0" h="4026" w="3894">
                  <a:moveTo>
                    <a:pt x="0" y="1"/>
                  </a:moveTo>
                  <a:lnTo>
                    <a:pt x="0" y="1942"/>
                  </a:lnTo>
                  <a:lnTo>
                    <a:pt x="1012" y="1942"/>
                  </a:lnTo>
                  <a:cubicBezTo>
                    <a:pt x="1810" y="1942"/>
                    <a:pt x="2465" y="2596"/>
                    <a:pt x="2465" y="3406"/>
                  </a:cubicBezTo>
                  <a:lnTo>
                    <a:pt x="2477" y="3406"/>
                  </a:lnTo>
                  <a:cubicBezTo>
                    <a:pt x="3012" y="3406"/>
                    <a:pt x="3536" y="3632"/>
                    <a:pt x="3894" y="4025"/>
                  </a:cubicBezTo>
                  <a:lnTo>
                    <a:pt x="3894" y="1942"/>
                  </a:lnTo>
                  <a:cubicBezTo>
                    <a:pt x="3894" y="870"/>
                    <a:pt x="3024" y="1"/>
                    <a:pt x="1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3"/>
            <p:cNvSpPr/>
            <p:nvPr/>
          </p:nvSpPr>
          <p:spPr>
            <a:xfrm>
              <a:off x="2208463" y="2343875"/>
              <a:ext cx="24125" cy="33050"/>
            </a:xfrm>
            <a:custGeom>
              <a:rect b="b" l="l" r="r" t="t"/>
              <a:pathLst>
                <a:path extrusionOk="0" h="1322" w="965">
                  <a:moveTo>
                    <a:pt x="0" y="0"/>
                  </a:moveTo>
                  <a:lnTo>
                    <a:pt x="0" y="1322"/>
                  </a:lnTo>
                  <a:lnTo>
                    <a:pt x="965" y="1072"/>
                  </a:lnTo>
                  <a:lnTo>
                    <a:pt x="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3"/>
            <p:cNvSpPr/>
            <p:nvPr/>
          </p:nvSpPr>
          <p:spPr>
            <a:xfrm>
              <a:off x="2256963" y="2343875"/>
              <a:ext cx="24450" cy="24125"/>
            </a:xfrm>
            <a:custGeom>
              <a:rect b="b" l="l" r="r" t="t"/>
              <a:pathLst>
                <a:path extrusionOk="0" h="965" w="978">
                  <a:moveTo>
                    <a:pt x="1" y="0"/>
                  </a:moveTo>
                  <a:lnTo>
                    <a:pt x="1" y="965"/>
                  </a:lnTo>
                  <a:lnTo>
                    <a:pt x="977" y="965"/>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3"/>
            <p:cNvSpPr/>
            <p:nvPr/>
          </p:nvSpPr>
          <p:spPr>
            <a:xfrm>
              <a:off x="2110813" y="2343875"/>
              <a:ext cx="120875" cy="111050"/>
            </a:xfrm>
            <a:custGeom>
              <a:rect b="b" l="l" r="r" t="t"/>
              <a:pathLst>
                <a:path extrusionOk="0" h="4442" w="4835">
                  <a:moveTo>
                    <a:pt x="2442" y="0"/>
                  </a:moveTo>
                  <a:cubicBezTo>
                    <a:pt x="1096" y="0"/>
                    <a:pt x="1" y="1084"/>
                    <a:pt x="1" y="2429"/>
                  </a:cubicBezTo>
                  <a:lnTo>
                    <a:pt x="1" y="4441"/>
                  </a:lnTo>
                  <a:lnTo>
                    <a:pt x="4835" y="4441"/>
                  </a:lnTo>
                  <a:lnTo>
                    <a:pt x="4001" y="2298"/>
                  </a:lnTo>
                  <a:lnTo>
                    <a:pt x="2930" y="2572"/>
                  </a:lnTo>
                  <a:lnTo>
                    <a:pt x="2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3"/>
            <p:cNvSpPr/>
            <p:nvPr/>
          </p:nvSpPr>
          <p:spPr>
            <a:xfrm>
              <a:off x="2234363" y="2392400"/>
              <a:ext cx="69075" cy="62525"/>
            </a:xfrm>
            <a:custGeom>
              <a:rect b="b" l="l" r="r" t="t"/>
              <a:pathLst>
                <a:path extrusionOk="0" h="2501" w="2763">
                  <a:moveTo>
                    <a:pt x="464" y="0"/>
                  </a:moveTo>
                  <a:lnTo>
                    <a:pt x="0" y="119"/>
                  </a:lnTo>
                  <a:lnTo>
                    <a:pt x="929" y="2500"/>
                  </a:lnTo>
                  <a:lnTo>
                    <a:pt x="1834" y="2500"/>
                  </a:lnTo>
                  <a:lnTo>
                    <a:pt x="2762" y="119"/>
                  </a:lnTo>
                  <a:lnTo>
                    <a:pt x="22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3"/>
            <p:cNvSpPr/>
            <p:nvPr/>
          </p:nvSpPr>
          <p:spPr>
            <a:xfrm>
              <a:off x="2305788" y="2343875"/>
              <a:ext cx="24425" cy="33050"/>
            </a:xfrm>
            <a:custGeom>
              <a:rect b="b" l="l" r="r" t="t"/>
              <a:pathLst>
                <a:path extrusionOk="0" h="1322" w="977">
                  <a:moveTo>
                    <a:pt x="1" y="0"/>
                  </a:moveTo>
                  <a:lnTo>
                    <a:pt x="1" y="1072"/>
                  </a:lnTo>
                  <a:lnTo>
                    <a:pt x="977" y="1322"/>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3"/>
            <p:cNvSpPr/>
            <p:nvPr/>
          </p:nvSpPr>
          <p:spPr>
            <a:xfrm>
              <a:off x="2306688" y="2343875"/>
              <a:ext cx="73825" cy="111050"/>
            </a:xfrm>
            <a:custGeom>
              <a:rect b="b" l="l" r="r" t="t"/>
              <a:pathLst>
                <a:path extrusionOk="0" h="4442" w="2953">
                  <a:moveTo>
                    <a:pt x="1905" y="0"/>
                  </a:moveTo>
                  <a:lnTo>
                    <a:pt x="1905" y="2572"/>
                  </a:lnTo>
                  <a:lnTo>
                    <a:pt x="834" y="2298"/>
                  </a:lnTo>
                  <a:lnTo>
                    <a:pt x="0" y="4441"/>
                  </a:lnTo>
                  <a:lnTo>
                    <a:pt x="2953" y="4441"/>
                  </a:lnTo>
                  <a:lnTo>
                    <a:pt x="2953" y="262"/>
                  </a:lnTo>
                  <a:cubicBezTo>
                    <a:pt x="2953" y="191"/>
                    <a:pt x="2953" y="119"/>
                    <a:pt x="2953" y="48"/>
                  </a:cubicBezTo>
                  <a:cubicBezTo>
                    <a:pt x="2798" y="12"/>
                    <a:pt x="2632" y="0"/>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3"/>
            <p:cNvSpPr/>
            <p:nvPr/>
          </p:nvSpPr>
          <p:spPr>
            <a:xfrm>
              <a:off x="2404613" y="2187000"/>
              <a:ext cx="121775" cy="267925"/>
            </a:xfrm>
            <a:custGeom>
              <a:rect b="b" l="l" r="r" t="t"/>
              <a:pathLst>
                <a:path extrusionOk="0" h="10717" w="4871">
                  <a:moveTo>
                    <a:pt x="977" y="1"/>
                  </a:moveTo>
                  <a:lnTo>
                    <a:pt x="977" y="1953"/>
                  </a:lnTo>
                  <a:lnTo>
                    <a:pt x="3894" y="1953"/>
                  </a:lnTo>
                  <a:lnTo>
                    <a:pt x="3894" y="1"/>
                  </a:lnTo>
                  <a:close/>
                  <a:moveTo>
                    <a:pt x="977" y="2930"/>
                  </a:moveTo>
                  <a:lnTo>
                    <a:pt x="977" y="3704"/>
                  </a:lnTo>
                  <a:cubicBezTo>
                    <a:pt x="977" y="4013"/>
                    <a:pt x="858" y="4299"/>
                    <a:pt x="643" y="4525"/>
                  </a:cubicBezTo>
                  <a:cubicBezTo>
                    <a:pt x="286" y="4882"/>
                    <a:pt x="60" y="5347"/>
                    <a:pt x="12" y="5847"/>
                  </a:cubicBezTo>
                  <a:lnTo>
                    <a:pt x="4870" y="5847"/>
                  </a:lnTo>
                  <a:cubicBezTo>
                    <a:pt x="4822" y="5347"/>
                    <a:pt x="4596" y="4882"/>
                    <a:pt x="4251" y="4525"/>
                  </a:cubicBezTo>
                  <a:cubicBezTo>
                    <a:pt x="4025" y="4311"/>
                    <a:pt x="3906" y="4013"/>
                    <a:pt x="3906" y="3704"/>
                  </a:cubicBezTo>
                  <a:lnTo>
                    <a:pt x="3906" y="2930"/>
                  </a:lnTo>
                  <a:close/>
                  <a:moveTo>
                    <a:pt x="0" y="6823"/>
                  </a:moveTo>
                  <a:lnTo>
                    <a:pt x="0" y="7799"/>
                  </a:lnTo>
                  <a:lnTo>
                    <a:pt x="4870" y="7799"/>
                  </a:lnTo>
                  <a:lnTo>
                    <a:pt x="4870" y="6823"/>
                  </a:lnTo>
                  <a:close/>
                  <a:moveTo>
                    <a:pt x="0" y="8776"/>
                  </a:moveTo>
                  <a:lnTo>
                    <a:pt x="0" y="10716"/>
                  </a:lnTo>
                  <a:lnTo>
                    <a:pt x="4870" y="10716"/>
                  </a:lnTo>
                  <a:lnTo>
                    <a:pt x="4870" y="877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63"/>
          <p:cNvGrpSpPr/>
          <p:nvPr/>
        </p:nvGrpSpPr>
        <p:grpSpPr>
          <a:xfrm>
            <a:off x="7174663" y="1912988"/>
            <a:ext cx="365250" cy="415550"/>
            <a:chOff x="7286463" y="2678425"/>
            <a:chExt cx="365250" cy="415550"/>
          </a:xfrm>
        </p:grpSpPr>
        <p:sp>
          <p:nvSpPr>
            <p:cNvPr id="977" name="Google Shape;977;p63"/>
            <p:cNvSpPr/>
            <p:nvPr/>
          </p:nvSpPr>
          <p:spPr>
            <a:xfrm>
              <a:off x="7359388" y="2678425"/>
              <a:ext cx="292325" cy="415550"/>
            </a:xfrm>
            <a:custGeom>
              <a:rect b="b" l="l" r="r" t="t"/>
              <a:pathLst>
                <a:path extrusionOk="0" h="16622" w="11693">
                  <a:moveTo>
                    <a:pt x="9752" y="2013"/>
                  </a:moveTo>
                  <a:lnTo>
                    <a:pt x="9752" y="2989"/>
                  </a:lnTo>
                  <a:lnTo>
                    <a:pt x="6823" y="2989"/>
                  </a:lnTo>
                  <a:lnTo>
                    <a:pt x="6823" y="2013"/>
                  </a:lnTo>
                  <a:close/>
                  <a:moveTo>
                    <a:pt x="9752" y="3954"/>
                  </a:moveTo>
                  <a:lnTo>
                    <a:pt x="9752" y="4930"/>
                  </a:lnTo>
                  <a:lnTo>
                    <a:pt x="6823" y="4930"/>
                  </a:lnTo>
                  <a:lnTo>
                    <a:pt x="6823" y="3954"/>
                  </a:lnTo>
                  <a:close/>
                  <a:moveTo>
                    <a:pt x="8776" y="5906"/>
                  </a:moveTo>
                  <a:lnTo>
                    <a:pt x="8776" y="6883"/>
                  </a:lnTo>
                  <a:lnTo>
                    <a:pt x="6823" y="6883"/>
                  </a:lnTo>
                  <a:lnTo>
                    <a:pt x="6823" y="5906"/>
                  </a:lnTo>
                  <a:close/>
                  <a:moveTo>
                    <a:pt x="5859" y="2013"/>
                  </a:moveTo>
                  <a:lnTo>
                    <a:pt x="5859" y="3478"/>
                  </a:lnTo>
                  <a:cubicBezTo>
                    <a:pt x="5847" y="4120"/>
                    <a:pt x="5430" y="4680"/>
                    <a:pt x="4811" y="4871"/>
                  </a:cubicBezTo>
                  <a:cubicBezTo>
                    <a:pt x="4680" y="5311"/>
                    <a:pt x="4335" y="5668"/>
                    <a:pt x="3894" y="5823"/>
                  </a:cubicBezTo>
                  <a:lnTo>
                    <a:pt x="3894" y="6883"/>
                  </a:lnTo>
                  <a:lnTo>
                    <a:pt x="4870" y="6883"/>
                  </a:lnTo>
                  <a:lnTo>
                    <a:pt x="4870" y="7859"/>
                  </a:lnTo>
                  <a:lnTo>
                    <a:pt x="1953" y="7859"/>
                  </a:lnTo>
                  <a:lnTo>
                    <a:pt x="1953" y="6883"/>
                  </a:lnTo>
                  <a:lnTo>
                    <a:pt x="2930" y="6883"/>
                  </a:lnTo>
                  <a:lnTo>
                    <a:pt x="2930" y="5823"/>
                  </a:lnTo>
                  <a:cubicBezTo>
                    <a:pt x="2489" y="5668"/>
                    <a:pt x="2144" y="5311"/>
                    <a:pt x="2013" y="4871"/>
                  </a:cubicBezTo>
                  <a:cubicBezTo>
                    <a:pt x="1394" y="4680"/>
                    <a:pt x="977" y="4120"/>
                    <a:pt x="977" y="3478"/>
                  </a:cubicBezTo>
                  <a:lnTo>
                    <a:pt x="977" y="2013"/>
                  </a:lnTo>
                  <a:close/>
                  <a:moveTo>
                    <a:pt x="9752" y="8823"/>
                  </a:moveTo>
                  <a:lnTo>
                    <a:pt x="9752" y="9800"/>
                  </a:lnTo>
                  <a:lnTo>
                    <a:pt x="6823" y="9800"/>
                  </a:lnTo>
                  <a:lnTo>
                    <a:pt x="6823" y="8823"/>
                  </a:lnTo>
                  <a:close/>
                  <a:moveTo>
                    <a:pt x="9752" y="10776"/>
                  </a:moveTo>
                  <a:lnTo>
                    <a:pt x="9752" y="11752"/>
                  </a:lnTo>
                  <a:lnTo>
                    <a:pt x="6823" y="11752"/>
                  </a:lnTo>
                  <a:lnTo>
                    <a:pt x="6823" y="10776"/>
                  </a:lnTo>
                  <a:close/>
                  <a:moveTo>
                    <a:pt x="8776" y="12729"/>
                  </a:moveTo>
                  <a:lnTo>
                    <a:pt x="8776" y="13693"/>
                  </a:lnTo>
                  <a:lnTo>
                    <a:pt x="6823" y="13693"/>
                  </a:lnTo>
                  <a:lnTo>
                    <a:pt x="6823" y="12729"/>
                  </a:lnTo>
                  <a:close/>
                  <a:moveTo>
                    <a:pt x="5859" y="8823"/>
                  </a:moveTo>
                  <a:lnTo>
                    <a:pt x="5859" y="10288"/>
                  </a:lnTo>
                  <a:cubicBezTo>
                    <a:pt x="5847" y="10931"/>
                    <a:pt x="5430" y="11502"/>
                    <a:pt x="4811" y="11693"/>
                  </a:cubicBezTo>
                  <a:cubicBezTo>
                    <a:pt x="4680" y="12133"/>
                    <a:pt x="4335" y="12491"/>
                    <a:pt x="3894" y="12645"/>
                  </a:cubicBezTo>
                  <a:lnTo>
                    <a:pt x="3894" y="13693"/>
                  </a:lnTo>
                  <a:lnTo>
                    <a:pt x="4870" y="13693"/>
                  </a:lnTo>
                  <a:lnTo>
                    <a:pt x="4870" y="14669"/>
                  </a:lnTo>
                  <a:lnTo>
                    <a:pt x="1953" y="14669"/>
                  </a:lnTo>
                  <a:lnTo>
                    <a:pt x="1953" y="13693"/>
                  </a:lnTo>
                  <a:lnTo>
                    <a:pt x="2930" y="13693"/>
                  </a:lnTo>
                  <a:lnTo>
                    <a:pt x="2930" y="12645"/>
                  </a:lnTo>
                  <a:cubicBezTo>
                    <a:pt x="2489" y="12491"/>
                    <a:pt x="2144" y="12133"/>
                    <a:pt x="2013" y="11693"/>
                  </a:cubicBezTo>
                  <a:cubicBezTo>
                    <a:pt x="1394" y="11502"/>
                    <a:pt x="977" y="10931"/>
                    <a:pt x="977" y="10288"/>
                  </a:cubicBezTo>
                  <a:lnTo>
                    <a:pt x="977" y="8823"/>
                  </a:lnTo>
                  <a:close/>
                  <a:moveTo>
                    <a:pt x="1" y="1"/>
                  </a:moveTo>
                  <a:lnTo>
                    <a:pt x="1" y="16622"/>
                  </a:lnTo>
                  <a:lnTo>
                    <a:pt x="11693" y="16622"/>
                  </a:lnTo>
                  <a:lnTo>
                    <a:pt x="116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3"/>
            <p:cNvSpPr/>
            <p:nvPr/>
          </p:nvSpPr>
          <p:spPr>
            <a:xfrm>
              <a:off x="7286463" y="2678425"/>
              <a:ext cx="48850" cy="415550"/>
            </a:xfrm>
            <a:custGeom>
              <a:rect b="b" l="l" r="r" t="t"/>
              <a:pathLst>
                <a:path extrusionOk="0" h="16622" w="1954">
                  <a:moveTo>
                    <a:pt x="1" y="1"/>
                  </a:moveTo>
                  <a:lnTo>
                    <a:pt x="1" y="16622"/>
                  </a:lnTo>
                  <a:lnTo>
                    <a:pt x="1953" y="16622"/>
                  </a:lnTo>
                  <a:lnTo>
                    <a:pt x="1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3"/>
            <p:cNvSpPr/>
            <p:nvPr/>
          </p:nvSpPr>
          <p:spPr>
            <a:xfrm>
              <a:off x="7408213" y="2923400"/>
              <a:ext cx="72950" cy="48900"/>
            </a:xfrm>
            <a:custGeom>
              <a:rect b="b" l="l" r="r" t="t"/>
              <a:pathLst>
                <a:path extrusionOk="0" h="1956" w="2918">
                  <a:moveTo>
                    <a:pt x="0" y="1"/>
                  </a:moveTo>
                  <a:lnTo>
                    <a:pt x="0" y="489"/>
                  </a:lnTo>
                  <a:cubicBezTo>
                    <a:pt x="0" y="763"/>
                    <a:pt x="215" y="977"/>
                    <a:pt x="489" y="977"/>
                  </a:cubicBezTo>
                  <a:lnTo>
                    <a:pt x="977" y="977"/>
                  </a:lnTo>
                  <a:lnTo>
                    <a:pt x="977" y="1453"/>
                  </a:lnTo>
                  <a:cubicBezTo>
                    <a:pt x="977" y="1703"/>
                    <a:pt x="1155" y="1918"/>
                    <a:pt x="1405" y="1953"/>
                  </a:cubicBezTo>
                  <a:cubicBezTo>
                    <a:pt x="1419" y="1955"/>
                    <a:pt x="1433" y="1955"/>
                    <a:pt x="1447" y="1955"/>
                  </a:cubicBezTo>
                  <a:cubicBezTo>
                    <a:pt x="1715" y="1955"/>
                    <a:pt x="1942" y="1737"/>
                    <a:pt x="1953" y="1465"/>
                  </a:cubicBezTo>
                  <a:lnTo>
                    <a:pt x="1953" y="977"/>
                  </a:lnTo>
                  <a:lnTo>
                    <a:pt x="2441" y="977"/>
                  </a:lnTo>
                  <a:cubicBezTo>
                    <a:pt x="2703" y="977"/>
                    <a:pt x="2917" y="763"/>
                    <a:pt x="2917" y="489"/>
                  </a:cubicBezTo>
                  <a:lnTo>
                    <a:pt x="29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3"/>
            <p:cNvSpPr/>
            <p:nvPr/>
          </p:nvSpPr>
          <p:spPr>
            <a:xfrm>
              <a:off x="7408213" y="2753150"/>
              <a:ext cx="72950" cy="48625"/>
            </a:xfrm>
            <a:custGeom>
              <a:rect b="b" l="l" r="r" t="t"/>
              <a:pathLst>
                <a:path extrusionOk="0" h="1945" w="2918">
                  <a:moveTo>
                    <a:pt x="0" y="0"/>
                  </a:moveTo>
                  <a:lnTo>
                    <a:pt x="0" y="489"/>
                  </a:lnTo>
                  <a:cubicBezTo>
                    <a:pt x="0" y="750"/>
                    <a:pt x="215" y="965"/>
                    <a:pt x="489" y="965"/>
                  </a:cubicBezTo>
                  <a:lnTo>
                    <a:pt x="977" y="965"/>
                  </a:lnTo>
                  <a:lnTo>
                    <a:pt x="977" y="1453"/>
                  </a:lnTo>
                  <a:cubicBezTo>
                    <a:pt x="977" y="1780"/>
                    <a:pt x="1218" y="1944"/>
                    <a:pt x="1460" y="1944"/>
                  </a:cubicBezTo>
                  <a:cubicBezTo>
                    <a:pt x="1703" y="1944"/>
                    <a:pt x="1947" y="1780"/>
                    <a:pt x="1953" y="1453"/>
                  </a:cubicBezTo>
                  <a:lnTo>
                    <a:pt x="1953" y="965"/>
                  </a:lnTo>
                  <a:lnTo>
                    <a:pt x="2441" y="965"/>
                  </a:lnTo>
                  <a:cubicBezTo>
                    <a:pt x="2703" y="965"/>
                    <a:pt x="2917" y="750"/>
                    <a:pt x="2917" y="489"/>
                  </a:cubicBezTo>
                  <a:lnTo>
                    <a:pt x="2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64"/>
          <p:cNvSpPr/>
          <p:nvPr/>
        </p:nvSpPr>
        <p:spPr>
          <a:xfrm flipH="1">
            <a:off x="0" y="2086200"/>
            <a:ext cx="8408604" cy="163850"/>
          </a:xfrm>
          <a:custGeom>
            <a:rect b="b" l="l" r="r" t="t"/>
            <a:pathLst>
              <a:path extrusionOk="0" h="6554" w="307332">
                <a:moveTo>
                  <a:pt x="0" y="6086"/>
                </a:moveTo>
                <a:cubicBezTo>
                  <a:pt x="8920" y="5073"/>
                  <a:pt x="21696" y="-68"/>
                  <a:pt x="53520" y="10"/>
                </a:cubicBezTo>
                <a:cubicBezTo>
                  <a:pt x="85344" y="88"/>
                  <a:pt x="148641" y="6554"/>
                  <a:pt x="190943" y="6554"/>
                </a:cubicBezTo>
                <a:cubicBezTo>
                  <a:pt x="233245" y="6554"/>
                  <a:pt x="287934" y="1101"/>
                  <a:pt x="307332" y="10"/>
                </a:cubicBezTo>
              </a:path>
            </a:pathLst>
          </a:custGeom>
          <a:noFill/>
          <a:ln cap="flat" cmpd="sng" w="9525">
            <a:solidFill>
              <a:schemeClr val="lt2"/>
            </a:solidFill>
            <a:prstDash val="solid"/>
            <a:round/>
            <a:headEnd len="med" w="med" type="none"/>
            <a:tailEnd len="med" w="med" type="none"/>
          </a:ln>
        </p:spPr>
      </p:sp>
      <p:sp>
        <p:nvSpPr>
          <p:cNvPr id="986" name="Google Shape;986;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987" name="Google Shape;987;p64"/>
          <p:cNvSpPr txBox="1"/>
          <p:nvPr/>
        </p:nvSpPr>
        <p:spPr>
          <a:xfrm flipH="1">
            <a:off x="715100" y="2813542"/>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VENUS</a:t>
            </a:r>
            <a:endParaRPr b="1" sz="2000">
              <a:solidFill>
                <a:schemeClr val="dk2"/>
              </a:solidFill>
              <a:latin typeface="Gabriela"/>
              <a:ea typeface="Gabriela"/>
              <a:cs typeface="Gabriela"/>
              <a:sym typeface="Gabriela"/>
            </a:endParaRPr>
          </a:p>
        </p:txBody>
      </p:sp>
      <p:sp>
        <p:nvSpPr>
          <p:cNvPr id="988" name="Google Shape;988;p64"/>
          <p:cNvSpPr txBox="1"/>
          <p:nvPr/>
        </p:nvSpPr>
        <p:spPr>
          <a:xfrm flipH="1">
            <a:off x="715100" y="3197532"/>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It’s terribly hot, even hotter than Mercury</a:t>
            </a:r>
            <a:endParaRPr>
              <a:solidFill>
                <a:schemeClr val="dk1"/>
              </a:solidFill>
              <a:latin typeface="Manrope"/>
              <a:ea typeface="Manrope"/>
              <a:cs typeface="Manrope"/>
              <a:sym typeface="Manrope"/>
            </a:endParaRPr>
          </a:p>
        </p:txBody>
      </p:sp>
      <p:sp>
        <p:nvSpPr>
          <p:cNvPr id="989" name="Google Shape;989;p64"/>
          <p:cNvSpPr txBox="1"/>
          <p:nvPr/>
        </p:nvSpPr>
        <p:spPr>
          <a:xfrm flipH="1">
            <a:off x="3500400" y="2813542"/>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SATURN</a:t>
            </a:r>
            <a:endParaRPr b="1" sz="2000">
              <a:solidFill>
                <a:schemeClr val="dk2"/>
              </a:solidFill>
              <a:latin typeface="Gabriela"/>
              <a:ea typeface="Gabriela"/>
              <a:cs typeface="Gabriela"/>
              <a:sym typeface="Gabriela"/>
            </a:endParaRPr>
          </a:p>
        </p:txBody>
      </p:sp>
      <p:sp>
        <p:nvSpPr>
          <p:cNvPr id="990" name="Google Shape;990;p64"/>
          <p:cNvSpPr txBox="1"/>
          <p:nvPr/>
        </p:nvSpPr>
        <p:spPr>
          <a:xfrm flipH="1">
            <a:off x="3500400" y="3197532"/>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Saturn is </a:t>
            </a:r>
            <a:r>
              <a:rPr lang="en">
                <a:solidFill>
                  <a:schemeClr val="dk1"/>
                </a:solidFill>
                <a:latin typeface="Manrope"/>
                <a:ea typeface="Manrope"/>
                <a:cs typeface="Manrope"/>
                <a:sym typeface="Manrope"/>
              </a:rPr>
              <a:t>known</a:t>
            </a:r>
            <a:r>
              <a:rPr lang="en">
                <a:solidFill>
                  <a:schemeClr val="dk1"/>
                </a:solidFill>
                <a:latin typeface="Manrope"/>
                <a:ea typeface="Manrope"/>
                <a:cs typeface="Manrope"/>
                <a:sym typeface="Manrope"/>
              </a:rPr>
              <a:t> as the ringed planet</a:t>
            </a:r>
            <a:endParaRPr>
              <a:solidFill>
                <a:schemeClr val="dk1"/>
              </a:solidFill>
              <a:latin typeface="Manrope"/>
              <a:ea typeface="Manrope"/>
              <a:cs typeface="Manrope"/>
              <a:sym typeface="Manrope"/>
            </a:endParaRPr>
          </a:p>
        </p:txBody>
      </p:sp>
      <p:sp>
        <p:nvSpPr>
          <p:cNvPr id="991" name="Google Shape;991;p64"/>
          <p:cNvSpPr txBox="1"/>
          <p:nvPr/>
        </p:nvSpPr>
        <p:spPr>
          <a:xfrm flipH="1">
            <a:off x="6280800" y="2813550"/>
            <a:ext cx="2143200" cy="501600"/>
          </a:xfrm>
          <a:prstGeom prst="rect">
            <a:avLst/>
          </a:prstGeom>
          <a:noFill/>
          <a:ln>
            <a:noFill/>
          </a:ln>
          <a:effectLst>
            <a:outerShdw rotWithShape="0" algn="bl" dir="8460000" dist="19050">
              <a:schemeClr val="lt1">
                <a:alpha val="41000"/>
              </a:scheme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JUPITER</a:t>
            </a:r>
            <a:endParaRPr b="1" sz="2000">
              <a:solidFill>
                <a:schemeClr val="dk2"/>
              </a:solidFill>
              <a:latin typeface="Gabriela"/>
              <a:ea typeface="Gabriela"/>
              <a:cs typeface="Gabriela"/>
              <a:sym typeface="Gabriela"/>
            </a:endParaRPr>
          </a:p>
        </p:txBody>
      </p:sp>
      <p:sp>
        <p:nvSpPr>
          <p:cNvPr id="992" name="Google Shape;992;p64"/>
          <p:cNvSpPr txBox="1"/>
          <p:nvPr/>
        </p:nvSpPr>
        <p:spPr>
          <a:xfrm flipH="1">
            <a:off x="6280800" y="3197590"/>
            <a:ext cx="2143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It’s the biggest planet in our Solar System</a:t>
            </a:r>
            <a:endParaRPr>
              <a:solidFill>
                <a:schemeClr val="dk1"/>
              </a:solidFill>
              <a:latin typeface="Manrope"/>
              <a:ea typeface="Manrope"/>
              <a:cs typeface="Manrope"/>
              <a:sym typeface="Manrope"/>
            </a:endParaRPr>
          </a:p>
        </p:txBody>
      </p:sp>
      <p:sp>
        <p:nvSpPr>
          <p:cNvPr id="993" name="Google Shape;993;p64"/>
          <p:cNvSpPr/>
          <p:nvPr/>
        </p:nvSpPr>
        <p:spPr>
          <a:xfrm>
            <a:off x="1426849" y="17885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994" name="Google Shape;994;p64"/>
          <p:cNvSpPr/>
          <p:nvPr/>
        </p:nvSpPr>
        <p:spPr>
          <a:xfrm>
            <a:off x="4207249" y="17885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995" name="Google Shape;995;p64"/>
          <p:cNvSpPr/>
          <p:nvPr/>
        </p:nvSpPr>
        <p:spPr>
          <a:xfrm>
            <a:off x="6987649" y="1788513"/>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996" name="Google Shape;996;p64"/>
          <p:cNvSpPr/>
          <p:nvPr/>
        </p:nvSpPr>
        <p:spPr>
          <a:xfrm>
            <a:off x="4449264" y="2379175"/>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7" name="Google Shape;997;p64"/>
          <p:cNvCxnSpPr>
            <a:stCxn id="996" idx="4"/>
            <a:endCxn id="989" idx="0"/>
          </p:cNvCxnSpPr>
          <p:nvPr/>
        </p:nvCxnSpPr>
        <p:spPr>
          <a:xfrm flipH="1" rot="-5400000">
            <a:off x="4390314" y="2631775"/>
            <a:ext cx="302100" cy="61500"/>
          </a:xfrm>
          <a:prstGeom prst="curvedConnector3">
            <a:avLst>
              <a:gd fmla="val 49995" name="adj1"/>
            </a:avLst>
          </a:prstGeom>
          <a:noFill/>
          <a:ln cap="flat" cmpd="sng" w="9525">
            <a:solidFill>
              <a:schemeClr val="lt2"/>
            </a:solidFill>
            <a:prstDash val="solid"/>
            <a:round/>
            <a:headEnd len="med" w="med" type="none"/>
            <a:tailEnd len="med" w="med" type="oval"/>
          </a:ln>
        </p:spPr>
      </p:cxnSp>
      <p:sp>
        <p:nvSpPr>
          <p:cNvPr id="998" name="Google Shape;998;p64"/>
          <p:cNvSpPr/>
          <p:nvPr/>
        </p:nvSpPr>
        <p:spPr>
          <a:xfrm>
            <a:off x="7463039" y="2355800"/>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9" name="Google Shape;999;p64"/>
          <p:cNvCxnSpPr>
            <a:stCxn id="998" idx="4"/>
            <a:endCxn id="991" idx="0"/>
          </p:cNvCxnSpPr>
          <p:nvPr/>
        </p:nvCxnSpPr>
        <p:spPr>
          <a:xfrm rot="5400000">
            <a:off x="7275689" y="2564900"/>
            <a:ext cx="325500" cy="171900"/>
          </a:xfrm>
          <a:prstGeom prst="curvedConnector3">
            <a:avLst>
              <a:gd fmla="val 49992" name="adj1"/>
            </a:avLst>
          </a:prstGeom>
          <a:noFill/>
          <a:ln cap="flat" cmpd="sng" w="9525">
            <a:solidFill>
              <a:schemeClr val="lt2"/>
            </a:solidFill>
            <a:prstDash val="solid"/>
            <a:round/>
            <a:headEnd len="med" w="med" type="none"/>
            <a:tailEnd len="med" w="med" type="oval"/>
          </a:ln>
        </p:spPr>
      </p:cxnSp>
      <p:sp>
        <p:nvSpPr>
          <p:cNvPr id="1000" name="Google Shape;1000;p64"/>
          <p:cNvSpPr/>
          <p:nvPr/>
        </p:nvSpPr>
        <p:spPr>
          <a:xfrm>
            <a:off x="1558261" y="2355800"/>
            <a:ext cx="122700" cy="132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1" name="Google Shape;1001;p64"/>
          <p:cNvCxnSpPr>
            <a:stCxn id="1000" idx="4"/>
            <a:endCxn id="987" idx="0"/>
          </p:cNvCxnSpPr>
          <p:nvPr/>
        </p:nvCxnSpPr>
        <p:spPr>
          <a:xfrm flipH="1" rot="-5400000">
            <a:off x="1540411" y="2567300"/>
            <a:ext cx="325500" cy="167100"/>
          </a:xfrm>
          <a:prstGeom prst="curvedConnector3">
            <a:avLst>
              <a:gd fmla="val 49991" name="adj1"/>
            </a:avLst>
          </a:prstGeom>
          <a:noFill/>
          <a:ln cap="flat" cmpd="sng" w="9525">
            <a:solidFill>
              <a:schemeClr val="lt2"/>
            </a:solidFill>
            <a:prstDash val="solid"/>
            <a:round/>
            <a:headEnd len="med" w="med" type="none"/>
            <a:tailEnd len="med" w="med" type="oval"/>
          </a:ln>
        </p:spPr>
      </p:cxnSp>
      <p:sp>
        <p:nvSpPr>
          <p:cNvPr id="1002" name="Google Shape;1002;p64"/>
          <p:cNvSpPr txBox="1"/>
          <p:nvPr/>
        </p:nvSpPr>
        <p:spPr>
          <a:xfrm flipH="1">
            <a:off x="715100" y="3770292"/>
            <a:ext cx="21432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Apr, 2XXX</a:t>
            </a:r>
            <a:endParaRPr>
              <a:solidFill>
                <a:schemeClr val="dk1"/>
              </a:solidFill>
              <a:latin typeface="Manrope"/>
              <a:ea typeface="Manrope"/>
              <a:cs typeface="Manrope"/>
              <a:sym typeface="Manrope"/>
            </a:endParaRPr>
          </a:p>
        </p:txBody>
      </p:sp>
      <p:sp>
        <p:nvSpPr>
          <p:cNvPr id="1003" name="Google Shape;1003;p64"/>
          <p:cNvSpPr txBox="1"/>
          <p:nvPr/>
        </p:nvSpPr>
        <p:spPr>
          <a:xfrm flipH="1">
            <a:off x="3500400" y="3770292"/>
            <a:ext cx="21432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Aug, 2XXX</a:t>
            </a:r>
            <a:endParaRPr>
              <a:solidFill>
                <a:schemeClr val="dk1"/>
              </a:solidFill>
              <a:latin typeface="Manrope"/>
              <a:ea typeface="Manrope"/>
              <a:cs typeface="Manrope"/>
              <a:sym typeface="Manrope"/>
            </a:endParaRPr>
          </a:p>
        </p:txBody>
      </p:sp>
      <p:sp>
        <p:nvSpPr>
          <p:cNvPr id="1004" name="Google Shape;1004;p64"/>
          <p:cNvSpPr txBox="1"/>
          <p:nvPr/>
        </p:nvSpPr>
        <p:spPr>
          <a:xfrm flipH="1">
            <a:off x="6285700" y="3770292"/>
            <a:ext cx="21432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anrope"/>
                <a:ea typeface="Manrope"/>
                <a:cs typeface="Manrope"/>
                <a:sym typeface="Manrope"/>
              </a:rPr>
              <a:t>Nov, 2XXX</a:t>
            </a:r>
            <a:endParaRPr>
              <a:solidFill>
                <a:schemeClr val="dk1"/>
              </a:solidFill>
              <a:latin typeface="Manrope"/>
              <a:ea typeface="Manrope"/>
              <a:cs typeface="Manrope"/>
              <a:sym typeface="Manrope"/>
            </a:endParaRPr>
          </a:p>
        </p:txBody>
      </p:sp>
      <p:grpSp>
        <p:nvGrpSpPr>
          <p:cNvPr id="1005" name="Google Shape;1005;p64"/>
          <p:cNvGrpSpPr/>
          <p:nvPr/>
        </p:nvGrpSpPr>
        <p:grpSpPr>
          <a:xfrm>
            <a:off x="4364213" y="1914315"/>
            <a:ext cx="415550" cy="415550"/>
            <a:chOff x="2754663" y="2039375"/>
            <a:chExt cx="415550" cy="415550"/>
          </a:xfrm>
        </p:grpSpPr>
        <p:sp>
          <p:nvSpPr>
            <p:cNvPr id="1006" name="Google Shape;1006;p64"/>
            <p:cNvSpPr/>
            <p:nvPr/>
          </p:nvSpPr>
          <p:spPr>
            <a:xfrm>
              <a:off x="2804963" y="2211425"/>
              <a:ext cx="365250" cy="72950"/>
            </a:xfrm>
            <a:custGeom>
              <a:rect b="b" l="l" r="r" t="t"/>
              <a:pathLst>
                <a:path extrusionOk="0" h="2918" w="14610">
                  <a:moveTo>
                    <a:pt x="0" y="0"/>
                  </a:moveTo>
                  <a:lnTo>
                    <a:pt x="0" y="488"/>
                  </a:lnTo>
                  <a:cubicBezTo>
                    <a:pt x="0" y="1131"/>
                    <a:pt x="262" y="1738"/>
                    <a:pt x="715" y="2203"/>
                  </a:cubicBezTo>
                  <a:lnTo>
                    <a:pt x="1941" y="976"/>
                  </a:lnTo>
                  <a:lnTo>
                    <a:pt x="7001" y="976"/>
                  </a:lnTo>
                  <a:cubicBezTo>
                    <a:pt x="8239" y="976"/>
                    <a:pt x="9347" y="1750"/>
                    <a:pt x="9763" y="2917"/>
                  </a:cubicBezTo>
                  <a:lnTo>
                    <a:pt x="9906" y="2917"/>
                  </a:lnTo>
                  <a:lnTo>
                    <a:pt x="10799" y="2024"/>
                  </a:lnTo>
                  <a:cubicBezTo>
                    <a:pt x="11366" y="1464"/>
                    <a:pt x="12110" y="1175"/>
                    <a:pt x="12860" y="1175"/>
                  </a:cubicBezTo>
                  <a:cubicBezTo>
                    <a:pt x="13371" y="1175"/>
                    <a:pt x="13884" y="1309"/>
                    <a:pt x="14347" y="1584"/>
                  </a:cubicBezTo>
                  <a:cubicBezTo>
                    <a:pt x="14526" y="1238"/>
                    <a:pt x="14609" y="869"/>
                    <a:pt x="14609" y="488"/>
                  </a:cubicBezTo>
                  <a:lnTo>
                    <a:pt x="146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4"/>
            <p:cNvSpPr/>
            <p:nvPr/>
          </p:nvSpPr>
          <p:spPr>
            <a:xfrm>
              <a:off x="2754663" y="2260225"/>
              <a:ext cx="406625" cy="194700"/>
            </a:xfrm>
            <a:custGeom>
              <a:rect b="b" l="l" r="r" t="t"/>
              <a:pathLst>
                <a:path extrusionOk="0" h="7788" w="16265">
                  <a:moveTo>
                    <a:pt x="4358" y="1"/>
                  </a:moveTo>
                  <a:lnTo>
                    <a:pt x="0" y="4358"/>
                  </a:lnTo>
                  <a:lnTo>
                    <a:pt x="3441" y="7787"/>
                  </a:lnTo>
                  <a:lnTo>
                    <a:pt x="5263" y="5966"/>
                  </a:lnTo>
                  <a:lnTo>
                    <a:pt x="11549" y="5478"/>
                  </a:lnTo>
                  <a:lnTo>
                    <a:pt x="16264" y="763"/>
                  </a:lnTo>
                  <a:cubicBezTo>
                    <a:pt x="15883" y="382"/>
                    <a:pt x="15383" y="191"/>
                    <a:pt x="14883" y="191"/>
                  </a:cubicBezTo>
                  <a:cubicBezTo>
                    <a:pt x="14383" y="191"/>
                    <a:pt x="13883" y="382"/>
                    <a:pt x="13502" y="763"/>
                  </a:cubicBezTo>
                  <a:lnTo>
                    <a:pt x="13502" y="775"/>
                  </a:lnTo>
                  <a:lnTo>
                    <a:pt x="11359" y="2918"/>
                  </a:lnTo>
                  <a:lnTo>
                    <a:pt x="6596" y="2918"/>
                  </a:lnTo>
                  <a:lnTo>
                    <a:pt x="6596" y="1953"/>
                  </a:lnTo>
                  <a:lnTo>
                    <a:pt x="10978" y="1953"/>
                  </a:lnTo>
                  <a:cubicBezTo>
                    <a:pt x="10978" y="870"/>
                    <a:pt x="10109" y="1"/>
                    <a:pt x="9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4"/>
            <p:cNvSpPr/>
            <p:nvPr/>
          </p:nvSpPr>
          <p:spPr>
            <a:xfrm>
              <a:off x="2910638" y="2112300"/>
              <a:ext cx="153600" cy="74725"/>
            </a:xfrm>
            <a:custGeom>
              <a:rect b="b" l="l" r="r" t="t"/>
              <a:pathLst>
                <a:path extrusionOk="0" h="2989" w="6144">
                  <a:moveTo>
                    <a:pt x="0" y="0"/>
                  </a:moveTo>
                  <a:lnTo>
                    <a:pt x="429" y="2989"/>
                  </a:lnTo>
                  <a:lnTo>
                    <a:pt x="5715" y="2989"/>
                  </a:lnTo>
                  <a:lnTo>
                    <a:pt x="61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4"/>
            <p:cNvSpPr/>
            <p:nvPr/>
          </p:nvSpPr>
          <p:spPr>
            <a:xfrm>
              <a:off x="2900213" y="2039375"/>
              <a:ext cx="174150" cy="48825"/>
            </a:xfrm>
            <a:custGeom>
              <a:rect b="b" l="l" r="r" t="t"/>
              <a:pathLst>
                <a:path extrusionOk="0" h="1953" w="6966">
                  <a:moveTo>
                    <a:pt x="0" y="0"/>
                  </a:moveTo>
                  <a:lnTo>
                    <a:pt x="274" y="1953"/>
                  </a:lnTo>
                  <a:lnTo>
                    <a:pt x="6692" y="1953"/>
                  </a:lnTo>
                  <a:lnTo>
                    <a:pt x="6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64"/>
          <p:cNvGrpSpPr/>
          <p:nvPr/>
        </p:nvGrpSpPr>
        <p:grpSpPr>
          <a:xfrm>
            <a:off x="1578763" y="1927103"/>
            <a:ext cx="415850" cy="389975"/>
            <a:chOff x="1466988" y="2678425"/>
            <a:chExt cx="415850" cy="389975"/>
          </a:xfrm>
        </p:grpSpPr>
        <p:sp>
          <p:nvSpPr>
            <p:cNvPr id="1011" name="Google Shape;1011;p64"/>
            <p:cNvSpPr/>
            <p:nvPr/>
          </p:nvSpPr>
          <p:spPr>
            <a:xfrm>
              <a:off x="1466988" y="2678425"/>
              <a:ext cx="415850" cy="389975"/>
            </a:xfrm>
            <a:custGeom>
              <a:rect b="b" l="l" r="r" t="t"/>
              <a:pathLst>
                <a:path extrusionOk="0" h="15599" w="16634">
                  <a:moveTo>
                    <a:pt x="12728" y="2918"/>
                  </a:moveTo>
                  <a:lnTo>
                    <a:pt x="12728" y="3894"/>
                  </a:lnTo>
                  <a:lnTo>
                    <a:pt x="3906" y="3894"/>
                  </a:lnTo>
                  <a:lnTo>
                    <a:pt x="3906" y="2918"/>
                  </a:lnTo>
                  <a:close/>
                  <a:moveTo>
                    <a:pt x="3906" y="5847"/>
                  </a:moveTo>
                  <a:lnTo>
                    <a:pt x="3906" y="6823"/>
                  </a:lnTo>
                  <a:lnTo>
                    <a:pt x="2930" y="6823"/>
                  </a:lnTo>
                  <a:lnTo>
                    <a:pt x="2930" y="5847"/>
                  </a:lnTo>
                  <a:close/>
                  <a:moveTo>
                    <a:pt x="13705" y="5847"/>
                  </a:moveTo>
                  <a:lnTo>
                    <a:pt x="13705" y="6823"/>
                  </a:lnTo>
                  <a:lnTo>
                    <a:pt x="12728" y="6823"/>
                  </a:lnTo>
                  <a:lnTo>
                    <a:pt x="12728" y="5847"/>
                  </a:lnTo>
                  <a:close/>
                  <a:moveTo>
                    <a:pt x="3906" y="9252"/>
                  </a:moveTo>
                  <a:lnTo>
                    <a:pt x="3906" y="10228"/>
                  </a:lnTo>
                  <a:lnTo>
                    <a:pt x="2930" y="10228"/>
                  </a:lnTo>
                  <a:lnTo>
                    <a:pt x="2930" y="9252"/>
                  </a:lnTo>
                  <a:close/>
                  <a:moveTo>
                    <a:pt x="13705" y="9252"/>
                  </a:moveTo>
                  <a:lnTo>
                    <a:pt x="13705" y="10228"/>
                  </a:lnTo>
                  <a:lnTo>
                    <a:pt x="12728" y="10228"/>
                  </a:lnTo>
                  <a:lnTo>
                    <a:pt x="12728" y="9252"/>
                  </a:lnTo>
                  <a:close/>
                  <a:moveTo>
                    <a:pt x="10752" y="6823"/>
                  </a:moveTo>
                  <a:lnTo>
                    <a:pt x="10752" y="8276"/>
                  </a:lnTo>
                  <a:cubicBezTo>
                    <a:pt x="10752" y="8919"/>
                    <a:pt x="10323" y="9490"/>
                    <a:pt x="9704" y="9681"/>
                  </a:cubicBezTo>
                  <a:cubicBezTo>
                    <a:pt x="9573" y="10121"/>
                    <a:pt x="9228" y="10478"/>
                    <a:pt x="8799" y="10633"/>
                  </a:cubicBezTo>
                  <a:lnTo>
                    <a:pt x="8799" y="11693"/>
                  </a:lnTo>
                  <a:lnTo>
                    <a:pt x="9764" y="11693"/>
                  </a:lnTo>
                  <a:lnTo>
                    <a:pt x="9764" y="12657"/>
                  </a:lnTo>
                  <a:lnTo>
                    <a:pt x="6859" y="12657"/>
                  </a:lnTo>
                  <a:lnTo>
                    <a:pt x="6859" y="11693"/>
                  </a:lnTo>
                  <a:lnTo>
                    <a:pt x="7835" y="11693"/>
                  </a:lnTo>
                  <a:lnTo>
                    <a:pt x="7835" y="10633"/>
                  </a:lnTo>
                  <a:cubicBezTo>
                    <a:pt x="7394" y="10478"/>
                    <a:pt x="7049" y="10121"/>
                    <a:pt x="6918" y="9681"/>
                  </a:cubicBezTo>
                  <a:cubicBezTo>
                    <a:pt x="6299" y="9490"/>
                    <a:pt x="5882" y="8919"/>
                    <a:pt x="5882" y="8276"/>
                  </a:cubicBezTo>
                  <a:lnTo>
                    <a:pt x="5882" y="6823"/>
                  </a:lnTo>
                  <a:close/>
                  <a:moveTo>
                    <a:pt x="3906" y="12657"/>
                  </a:moveTo>
                  <a:lnTo>
                    <a:pt x="3906" y="13634"/>
                  </a:lnTo>
                  <a:lnTo>
                    <a:pt x="2930" y="13634"/>
                  </a:lnTo>
                  <a:lnTo>
                    <a:pt x="2930" y="12657"/>
                  </a:lnTo>
                  <a:close/>
                  <a:moveTo>
                    <a:pt x="13705" y="12657"/>
                  </a:moveTo>
                  <a:lnTo>
                    <a:pt x="13705" y="13634"/>
                  </a:lnTo>
                  <a:lnTo>
                    <a:pt x="12728" y="13634"/>
                  </a:lnTo>
                  <a:lnTo>
                    <a:pt x="12728" y="12657"/>
                  </a:lnTo>
                  <a:close/>
                  <a:moveTo>
                    <a:pt x="977" y="1"/>
                  </a:moveTo>
                  <a:lnTo>
                    <a:pt x="977" y="2918"/>
                  </a:lnTo>
                  <a:lnTo>
                    <a:pt x="2930" y="2918"/>
                  </a:lnTo>
                  <a:lnTo>
                    <a:pt x="2930" y="3894"/>
                  </a:lnTo>
                  <a:lnTo>
                    <a:pt x="2441" y="3894"/>
                  </a:lnTo>
                  <a:cubicBezTo>
                    <a:pt x="1799" y="3894"/>
                    <a:pt x="1227" y="4323"/>
                    <a:pt x="1048" y="4942"/>
                  </a:cubicBezTo>
                  <a:cubicBezTo>
                    <a:pt x="429" y="5121"/>
                    <a:pt x="1" y="5692"/>
                    <a:pt x="1" y="6335"/>
                  </a:cubicBezTo>
                  <a:lnTo>
                    <a:pt x="1" y="13157"/>
                  </a:lnTo>
                  <a:cubicBezTo>
                    <a:pt x="1" y="13800"/>
                    <a:pt x="429" y="14360"/>
                    <a:pt x="1048" y="14550"/>
                  </a:cubicBezTo>
                  <a:cubicBezTo>
                    <a:pt x="1227" y="15169"/>
                    <a:pt x="1799" y="15586"/>
                    <a:pt x="2441" y="15598"/>
                  </a:cubicBezTo>
                  <a:lnTo>
                    <a:pt x="14193" y="15598"/>
                  </a:lnTo>
                  <a:cubicBezTo>
                    <a:pt x="14848" y="15586"/>
                    <a:pt x="15407" y="15169"/>
                    <a:pt x="15598" y="14550"/>
                  </a:cubicBezTo>
                  <a:cubicBezTo>
                    <a:pt x="16217" y="14360"/>
                    <a:pt x="16634" y="13800"/>
                    <a:pt x="16634" y="13157"/>
                  </a:cubicBezTo>
                  <a:lnTo>
                    <a:pt x="16634" y="6335"/>
                  </a:lnTo>
                  <a:cubicBezTo>
                    <a:pt x="16634" y="5680"/>
                    <a:pt x="16217" y="5109"/>
                    <a:pt x="15598" y="4930"/>
                  </a:cubicBezTo>
                  <a:cubicBezTo>
                    <a:pt x="15407" y="4311"/>
                    <a:pt x="14836" y="3894"/>
                    <a:pt x="14193" y="3894"/>
                  </a:cubicBezTo>
                  <a:lnTo>
                    <a:pt x="13705" y="3894"/>
                  </a:lnTo>
                  <a:lnTo>
                    <a:pt x="13705" y="2918"/>
                  </a:lnTo>
                  <a:lnTo>
                    <a:pt x="15657" y="2918"/>
                  </a:lnTo>
                  <a:lnTo>
                    <a:pt x="156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4"/>
            <p:cNvSpPr/>
            <p:nvPr/>
          </p:nvSpPr>
          <p:spPr>
            <a:xfrm>
              <a:off x="1638438" y="2873100"/>
              <a:ext cx="72950" cy="48875"/>
            </a:xfrm>
            <a:custGeom>
              <a:rect b="b" l="l" r="r" t="t"/>
              <a:pathLst>
                <a:path extrusionOk="0" h="1955" w="2918">
                  <a:moveTo>
                    <a:pt x="1" y="1"/>
                  </a:moveTo>
                  <a:lnTo>
                    <a:pt x="1" y="489"/>
                  </a:lnTo>
                  <a:cubicBezTo>
                    <a:pt x="1" y="763"/>
                    <a:pt x="215" y="977"/>
                    <a:pt x="489" y="977"/>
                  </a:cubicBezTo>
                  <a:lnTo>
                    <a:pt x="977" y="977"/>
                  </a:lnTo>
                  <a:lnTo>
                    <a:pt x="977" y="1453"/>
                  </a:lnTo>
                  <a:cubicBezTo>
                    <a:pt x="965" y="1703"/>
                    <a:pt x="1156" y="1917"/>
                    <a:pt x="1406" y="1953"/>
                  </a:cubicBezTo>
                  <a:cubicBezTo>
                    <a:pt x="1419" y="1954"/>
                    <a:pt x="1433" y="1955"/>
                    <a:pt x="1447" y="1955"/>
                  </a:cubicBezTo>
                  <a:cubicBezTo>
                    <a:pt x="1715" y="1955"/>
                    <a:pt x="1941" y="1737"/>
                    <a:pt x="1941" y="1465"/>
                  </a:cubicBezTo>
                  <a:lnTo>
                    <a:pt x="1941" y="977"/>
                  </a:lnTo>
                  <a:lnTo>
                    <a:pt x="2430" y="977"/>
                  </a:lnTo>
                  <a:cubicBezTo>
                    <a:pt x="2703" y="977"/>
                    <a:pt x="2918" y="763"/>
                    <a:pt x="2918" y="489"/>
                  </a:cubicBezTo>
                  <a:lnTo>
                    <a:pt x="29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64"/>
          <p:cNvGrpSpPr/>
          <p:nvPr/>
        </p:nvGrpSpPr>
        <p:grpSpPr>
          <a:xfrm>
            <a:off x="7151111" y="1914315"/>
            <a:ext cx="353925" cy="415550"/>
            <a:chOff x="2785613" y="3918175"/>
            <a:chExt cx="353925" cy="415550"/>
          </a:xfrm>
        </p:grpSpPr>
        <p:sp>
          <p:nvSpPr>
            <p:cNvPr id="1014" name="Google Shape;1014;p64"/>
            <p:cNvSpPr/>
            <p:nvPr/>
          </p:nvSpPr>
          <p:spPr>
            <a:xfrm>
              <a:off x="2959138" y="4017300"/>
              <a:ext cx="68500" cy="48825"/>
            </a:xfrm>
            <a:custGeom>
              <a:rect b="b" l="l" r="r" t="t"/>
              <a:pathLst>
                <a:path extrusionOk="0" h="1953" w="2740">
                  <a:moveTo>
                    <a:pt x="1168" y="0"/>
                  </a:moveTo>
                  <a:lnTo>
                    <a:pt x="1" y="1143"/>
                  </a:lnTo>
                  <a:lnTo>
                    <a:pt x="132" y="1953"/>
                  </a:lnTo>
                  <a:lnTo>
                    <a:pt x="2430" y="1953"/>
                  </a:lnTo>
                  <a:lnTo>
                    <a:pt x="2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4"/>
            <p:cNvSpPr/>
            <p:nvPr/>
          </p:nvSpPr>
          <p:spPr>
            <a:xfrm>
              <a:off x="2874313" y="4090225"/>
              <a:ext cx="264650" cy="243500"/>
            </a:xfrm>
            <a:custGeom>
              <a:rect b="b" l="l" r="r" t="t"/>
              <a:pathLst>
                <a:path extrusionOk="0" h="9740" w="10586">
                  <a:moveTo>
                    <a:pt x="3691" y="0"/>
                  </a:moveTo>
                  <a:lnTo>
                    <a:pt x="4084" y="2346"/>
                  </a:lnTo>
                  <a:lnTo>
                    <a:pt x="381" y="429"/>
                  </a:lnTo>
                  <a:lnTo>
                    <a:pt x="0" y="619"/>
                  </a:lnTo>
                  <a:cubicBezTo>
                    <a:pt x="489" y="2917"/>
                    <a:pt x="2417" y="4644"/>
                    <a:pt x="4763" y="4858"/>
                  </a:cubicBezTo>
                  <a:lnTo>
                    <a:pt x="4763" y="6870"/>
                  </a:lnTo>
                  <a:cubicBezTo>
                    <a:pt x="3906" y="7013"/>
                    <a:pt x="3168" y="7525"/>
                    <a:pt x="2727" y="8275"/>
                  </a:cubicBezTo>
                  <a:cubicBezTo>
                    <a:pt x="2548" y="8585"/>
                    <a:pt x="2227" y="8775"/>
                    <a:pt x="1870" y="8775"/>
                  </a:cubicBezTo>
                  <a:lnTo>
                    <a:pt x="1846" y="8775"/>
                  </a:lnTo>
                  <a:lnTo>
                    <a:pt x="1846" y="9739"/>
                  </a:lnTo>
                  <a:lnTo>
                    <a:pt x="8668" y="9739"/>
                  </a:lnTo>
                  <a:lnTo>
                    <a:pt x="8668" y="8775"/>
                  </a:lnTo>
                  <a:lnTo>
                    <a:pt x="8632" y="8775"/>
                  </a:lnTo>
                  <a:cubicBezTo>
                    <a:pt x="8287" y="8775"/>
                    <a:pt x="7954" y="8585"/>
                    <a:pt x="7787" y="8275"/>
                  </a:cubicBezTo>
                  <a:cubicBezTo>
                    <a:pt x="7347" y="7525"/>
                    <a:pt x="6597" y="7013"/>
                    <a:pt x="5739" y="6870"/>
                  </a:cubicBezTo>
                  <a:lnTo>
                    <a:pt x="5739" y="4858"/>
                  </a:lnTo>
                  <a:cubicBezTo>
                    <a:pt x="8311" y="4608"/>
                    <a:pt x="10347" y="2572"/>
                    <a:pt x="10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4"/>
            <p:cNvSpPr/>
            <p:nvPr/>
          </p:nvSpPr>
          <p:spPr>
            <a:xfrm>
              <a:off x="3044563" y="4017300"/>
              <a:ext cx="94975" cy="48825"/>
            </a:xfrm>
            <a:custGeom>
              <a:rect b="b" l="l" r="r" t="t"/>
              <a:pathLst>
                <a:path extrusionOk="0" h="1953" w="3799">
                  <a:moveTo>
                    <a:pt x="322" y="0"/>
                  </a:moveTo>
                  <a:lnTo>
                    <a:pt x="1" y="1953"/>
                  </a:lnTo>
                  <a:lnTo>
                    <a:pt x="3799" y="1953"/>
                  </a:lnTo>
                  <a:lnTo>
                    <a:pt x="37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4"/>
            <p:cNvSpPr/>
            <p:nvPr/>
          </p:nvSpPr>
          <p:spPr>
            <a:xfrm>
              <a:off x="3027913" y="3918175"/>
              <a:ext cx="111625" cy="99150"/>
            </a:xfrm>
            <a:custGeom>
              <a:rect b="b" l="l" r="r" t="t"/>
              <a:pathLst>
                <a:path extrusionOk="0" h="3966" w="4465">
                  <a:moveTo>
                    <a:pt x="631" y="0"/>
                  </a:moveTo>
                  <a:lnTo>
                    <a:pt x="0" y="3965"/>
                  </a:lnTo>
                  <a:lnTo>
                    <a:pt x="988" y="3965"/>
                  </a:lnTo>
                  <a:lnTo>
                    <a:pt x="1465" y="977"/>
                  </a:lnTo>
                  <a:lnTo>
                    <a:pt x="4465" y="977"/>
                  </a:lnTo>
                  <a:lnTo>
                    <a:pt x="44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4"/>
            <p:cNvSpPr/>
            <p:nvPr/>
          </p:nvSpPr>
          <p:spPr>
            <a:xfrm>
              <a:off x="2785613" y="3918175"/>
              <a:ext cx="196175" cy="186350"/>
            </a:xfrm>
            <a:custGeom>
              <a:rect b="b" l="l" r="r" t="t"/>
              <a:pathLst>
                <a:path extrusionOk="0" h="7454" w="7847">
                  <a:moveTo>
                    <a:pt x="3929" y="0"/>
                  </a:moveTo>
                  <a:lnTo>
                    <a:pt x="2703" y="2441"/>
                  </a:lnTo>
                  <a:lnTo>
                    <a:pt x="0" y="2846"/>
                  </a:lnTo>
                  <a:lnTo>
                    <a:pt x="1953" y="4763"/>
                  </a:lnTo>
                  <a:lnTo>
                    <a:pt x="1501" y="7454"/>
                  </a:lnTo>
                  <a:lnTo>
                    <a:pt x="1501" y="7454"/>
                  </a:lnTo>
                  <a:lnTo>
                    <a:pt x="3918" y="6203"/>
                  </a:lnTo>
                  <a:lnTo>
                    <a:pt x="6346" y="7454"/>
                  </a:lnTo>
                  <a:lnTo>
                    <a:pt x="5906" y="4763"/>
                  </a:lnTo>
                  <a:lnTo>
                    <a:pt x="7847" y="2846"/>
                  </a:lnTo>
                  <a:lnTo>
                    <a:pt x="5156" y="2441"/>
                  </a:lnTo>
                  <a:lnTo>
                    <a:pt x="39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pic>
        <p:nvPicPr>
          <p:cNvPr id="1023" name="Google Shape;1023;p65"/>
          <p:cNvPicPr preferRelativeResize="0"/>
          <p:nvPr/>
        </p:nvPicPr>
        <p:blipFill>
          <a:blip r:embed="rId3">
            <a:alphaModFix/>
          </a:blip>
          <a:stretch>
            <a:fillRect/>
          </a:stretch>
        </p:blipFill>
        <p:spPr>
          <a:xfrm rot="5139162">
            <a:off x="643663" y="3595823"/>
            <a:ext cx="1039701" cy="1647754"/>
          </a:xfrm>
          <a:prstGeom prst="rect">
            <a:avLst/>
          </a:prstGeom>
          <a:noFill/>
          <a:ln>
            <a:noFill/>
          </a:ln>
        </p:spPr>
      </p:pic>
      <p:sp>
        <p:nvSpPr>
          <p:cNvPr id="1024" name="Google Shape;1024;p65"/>
          <p:cNvSpPr txBox="1"/>
          <p:nvPr>
            <p:ph type="title"/>
          </p:nvPr>
        </p:nvSpPr>
        <p:spPr>
          <a:xfrm>
            <a:off x="940600" y="1751350"/>
            <a:ext cx="3018900" cy="64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MULTIMEDIA</a:t>
            </a:r>
            <a:endParaRPr/>
          </a:p>
        </p:txBody>
      </p:sp>
      <p:sp>
        <p:nvSpPr>
          <p:cNvPr id="1025" name="Google Shape;1025;p65"/>
          <p:cNvSpPr txBox="1"/>
          <p:nvPr>
            <p:ph idx="1" type="subTitle"/>
          </p:nvPr>
        </p:nvSpPr>
        <p:spPr>
          <a:xfrm>
            <a:off x="940600" y="2317950"/>
            <a:ext cx="3018900" cy="10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1026" name="Google Shape;1026;p65"/>
          <p:cNvPicPr preferRelativeResize="0"/>
          <p:nvPr/>
        </p:nvPicPr>
        <p:blipFill>
          <a:blip r:embed="rId4">
            <a:alphaModFix/>
          </a:blip>
          <a:stretch>
            <a:fillRect/>
          </a:stretch>
        </p:blipFill>
        <p:spPr>
          <a:xfrm>
            <a:off x="4588653" y="1301530"/>
            <a:ext cx="3429974" cy="1929375"/>
          </a:xfrm>
          <a:prstGeom prst="rect">
            <a:avLst/>
          </a:prstGeom>
          <a:noFill/>
          <a:ln>
            <a:noFill/>
          </a:ln>
        </p:spPr>
      </p:pic>
      <p:grpSp>
        <p:nvGrpSpPr>
          <p:cNvPr id="1027" name="Google Shape;1027;p65"/>
          <p:cNvGrpSpPr/>
          <p:nvPr/>
        </p:nvGrpSpPr>
        <p:grpSpPr>
          <a:xfrm>
            <a:off x="4475854" y="1141238"/>
            <a:ext cx="3652986" cy="2811310"/>
            <a:chOff x="1773200" y="633650"/>
            <a:chExt cx="2600175" cy="2001075"/>
          </a:xfrm>
        </p:grpSpPr>
        <p:sp>
          <p:nvSpPr>
            <p:cNvPr id="1028" name="Google Shape;1028;p65"/>
            <p:cNvSpPr/>
            <p:nvPr/>
          </p:nvSpPr>
          <p:spPr>
            <a:xfrm>
              <a:off x="1773200" y="633650"/>
              <a:ext cx="2600175" cy="1599875"/>
            </a:xfrm>
            <a:custGeom>
              <a:rect b="b" l="l" r="r" t="t"/>
              <a:pathLst>
                <a:path extrusionOk="0" h="63995" w="104007">
                  <a:moveTo>
                    <a:pt x="100073" y="4525"/>
                  </a:moveTo>
                  <a:lnTo>
                    <a:pt x="100073" y="59470"/>
                  </a:lnTo>
                  <a:lnTo>
                    <a:pt x="3844" y="59470"/>
                  </a:lnTo>
                  <a:lnTo>
                    <a:pt x="3844" y="4525"/>
                  </a:lnTo>
                  <a:close/>
                  <a:moveTo>
                    <a:pt x="3253" y="0"/>
                  </a:moveTo>
                  <a:cubicBezTo>
                    <a:pt x="1479" y="0"/>
                    <a:pt x="0" y="1449"/>
                    <a:pt x="0" y="3253"/>
                  </a:cubicBezTo>
                  <a:lnTo>
                    <a:pt x="0" y="60742"/>
                  </a:lnTo>
                  <a:cubicBezTo>
                    <a:pt x="0" y="62516"/>
                    <a:pt x="1420" y="63995"/>
                    <a:pt x="3253" y="63995"/>
                  </a:cubicBezTo>
                  <a:lnTo>
                    <a:pt x="100753" y="63995"/>
                  </a:lnTo>
                  <a:cubicBezTo>
                    <a:pt x="102528" y="63995"/>
                    <a:pt x="104006" y="62546"/>
                    <a:pt x="104006" y="60742"/>
                  </a:cubicBezTo>
                  <a:lnTo>
                    <a:pt x="104006" y="3253"/>
                  </a:lnTo>
                  <a:cubicBezTo>
                    <a:pt x="103977" y="1479"/>
                    <a:pt x="102528" y="0"/>
                    <a:pt x="1007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5"/>
            <p:cNvSpPr/>
            <p:nvPr/>
          </p:nvSpPr>
          <p:spPr>
            <a:xfrm>
              <a:off x="2580525" y="2262350"/>
              <a:ext cx="1046875" cy="372375"/>
            </a:xfrm>
            <a:custGeom>
              <a:rect b="b" l="l" r="r" t="t"/>
              <a:pathLst>
                <a:path extrusionOk="0" h="14895" w="41875">
                  <a:moveTo>
                    <a:pt x="8517" y="0"/>
                  </a:moveTo>
                  <a:lnTo>
                    <a:pt x="8517" y="7305"/>
                  </a:lnTo>
                  <a:cubicBezTo>
                    <a:pt x="8517" y="7305"/>
                    <a:pt x="8606" y="9256"/>
                    <a:pt x="6743" y="10735"/>
                  </a:cubicBezTo>
                  <a:cubicBezTo>
                    <a:pt x="4880" y="12214"/>
                    <a:pt x="2543" y="13367"/>
                    <a:pt x="2543" y="13367"/>
                  </a:cubicBezTo>
                  <a:cubicBezTo>
                    <a:pt x="2543" y="13367"/>
                    <a:pt x="0" y="14727"/>
                    <a:pt x="3726" y="14846"/>
                  </a:cubicBezTo>
                  <a:cubicBezTo>
                    <a:pt x="5826" y="14875"/>
                    <a:pt x="12391" y="14875"/>
                    <a:pt x="17211" y="14875"/>
                  </a:cubicBezTo>
                  <a:lnTo>
                    <a:pt x="24693" y="14875"/>
                  </a:lnTo>
                  <a:cubicBezTo>
                    <a:pt x="27464" y="14875"/>
                    <a:pt x="30786" y="14894"/>
                    <a:pt x="33516" y="14894"/>
                  </a:cubicBezTo>
                  <a:cubicBezTo>
                    <a:pt x="35564" y="14894"/>
                    <a:pt x="37278" y="14884"/>
                    <a:pt x="38178" y="14846"/>
                  </a:cubicBezTo>
                  <a:cubicBezTo>
                    <a:pt x="41875" y="14786"/>
                    <a:pt x="39331" y="13397"/>
                    <a:pt x="39331" y="13397"/>
                  </a:cubicBezTo>
                  <a:cubicBezTo>
                    <a:pt x="39331" y="13397"/>
                    <a:pt x="36995" y="12214"/>
                    <a:pt x="35162" y="10794"/>
                  </a:cubicBezTo>
                  <a:cubicBezTo>
                    <a:pt x="33299" y="9316"/>
                    <a:pt x="33387" y="7334"/>
                    <a:pt x="33387" y="7334"/>
                  </a:cubicBezTo>
                  <a:lnTo>
                    <a:pt x="33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30" name="Google Shape;1030;p65"/>
          <p:cNvPicPr preferRelativeResize="0"/>
          <p:nvPr/>
        </p:nvPicPr>
        <p:blipFill rotWithShape="1">
          <a:blip r:embed="rId5">
            <a:alphaModFix/>
          </a:blip>
          <a:srcRect b="0" l="298" r="298" t="0"/>
          <a:stretch/>
        </p:blipFill>
        <p:spPr>
          <a:xfrm>
            <a:off x="433396" y="463975"/>
            <a:ext cx="2136950" cy="944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66"/>
          <p:cNvPicPr preferRelativeResize="0"/>
          <p:nvPr/>
        </p:nvPicPr>
        <p:blipFill>
          <a:blip r:embed="rId3">
            <a:alphaModFix/>
          </a:blip>
          <a:stretch>
            <a:fillRect/>
          </a:stretch>
        </p:blipFill>
        <p:spPr>
          <a:xfrm flipH="1" rot="5799433">
            <a:off x="479324" y="17888"/>
            <a:ext cx="1082012" cy="1714774"/>
          </a:xfrm>
          <a:prstGeom prst="rect">
            <a:avLst/>
          </a:prstGeom>
          <a:noFill/>
          <a:ln>
            <a:noFill/>
          </a:ln>
        </p:spPr>
      </p:pic>
      <p:pic>
        <p:nvPicPr>
          <p:cNvPr id="1036" name="Google Shape;1036;p66"/>
          <p:cNvPicPr preferRelativeResize="0"/>
          <p:nvPr/>
        </p:nvPicPr>
        <p:blipFill>
          <a:blip r:embed="rId4">
            <a:alphaModFix/>
          </a:blip>
          <a:stretch>
            <a:fillRect/>
          </a:stretch>
        </p:blipFill>
        <p:spPr>
          <a:xfrm flipH="1" rot="-1297639">
            <a:off x="6762507" y="463975"/>
            <a:ext cx="2136951" cy="944250"/>
          </a:xfrm>
          <a:prstGeom prst="rect">
            <a:avLst/>
          </a:prstGeom>
          <a:noFill/>
          <a:ln>
            <a:noFill/>
          </a:ln>
        </p:spPr>
      </p:pic>
      <p:pic>
        <p:nvPicPr>
          <p:cNvPr id="1037" name="Google Shape;1037;p66"/>
          <p:cNvPicPr preferRelativeResize="0"/>
          <p:nvPr/>
        </p:nvPicPr>
        <p:blipFill>
          <a:blip r:embed="rId5">
            <a:alphaModFix/>
          </a:blip>
          <a:stretch>
            <a:fillRect/>
          </a:stretch>
        </p:blipFill>
        <p:spPr>
          <a:xfrm>
            <a:off x="6240223" y="524738"/>
            <a:ext cx="992950" cy="822725"/>
          </a:xfrm>
          <a:prstGeom prst="rect">
            <a:avLst/>
          </a:prstGeom>
          <a:noFill/>
          <a:ln>
            <a:noFill/>
          </a:ln>
        </p:spPr>
      </p:pic>
      <p:sp>
        <p:nvSpPr>
          <p:cNvPr id="1038" name="Google Shape;1038;p66"/>
          <p:cNvSpPr txBox="1"/>
          <p:nvPr>
            <p:ph idx="1" type="subTitle"/>
          </p:nvPr>
        </p:nvSpPr>
        <p:spPr>
          <a:xfrm>
            <a:off x="2247525" y="1741626"/>
            <a:ext cx="4649100" cy="12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Gabriela"/>
                <a:ea typeface="Gabriela"/>
                <a:cs typeface="Gabriela"/>
                <a:sym typeface="Gabriela"/>
              </a:rPr>
              <a:t>DO YOU HAVE ANY QUESTIONS?</a:t>
            </a:r>
            <a:endParaRPr b="1" sz="2000">
              <a:solidFill>
                <a:schemeClr val="dk2"/>
              </a:solidFill>
              <a:latin typeface="Gabriela"/>
              <a:ea typeface="Gabriela"/>
              <a:cs typeface="Gabriela"/>
              <a:sym typeface="Gabriela"/>
            </a:endParaRPr>
          </a:p>
          <a:p>
            <a:pPr indent="0" lvl="0" marL="0" rtl="0" algn="ctr">
              <a:spcBef>
                <a:spcPts val="0"/>
              </a:spcBef>
              <a:spcAft>
                <a:spcPts val="0"/>
              </a:spcAft>
              <a:buNone/>
            </a:pPr>
            <a:r>
              <a:rPr lang="en"/>
              <a:t>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yourcompany.com</a:t>
            </a:r>
            <a:endParaRPr/>
          </a:p>
        </p:txBody>
      </p:sp>
      <p:sp>
        <p:nvSpPr>
          <p:cNvPr id="1039" name="Google Shape;1039;p66"/>
          <p:cNvSpPr txBox="1"/>
          <p:nvPr>
            <p:ph idx="12" type="sldNum"/>
          </p:nvPr>
        </p:nvSpPr>
        <p:spPr>
          <a:xfrm>
            <a:off x="8404384" y="46736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40" name="Google Shape;1040;p66"/>
          <p:cNvSpPr txBox="1"/>
          <p:nvPr>
            <p:ph type="ctrTitle"/>
          </p:nvPr>
        </p:nvSpPr>
        <p:spPr>
          <a:xfrm>
            <a:off x="2247450" y="535000"/>
            <a:ext cx="4649100" cy="124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041" name="Google Shape;1041;p66"/>
          <p:cNvSpPr txBox="1"/>
          <p:nvPr/>
        </p:nvSpPr>
        <p:spPr>
          <a:xfrm>
            <a:off x="2124700" y="4332500"/>
            <a:ext cx="4894500" cy="276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Manrope"/>
                <a:ea typeface="Manrope"/>
                <a:cs typeface="Manrope"/>
                <a:sym typeface="Manrope"/>
              </a:rPr>
              <a:t>Please keep this slide for attribution</a:t>
            </a:r>
            <a:endParaRPr sz="1200">
              <a:solidFill>
                <a:schemeClr val="dk1"/>
              </a:solidFill>
              <a:latin typeface="Manrope"/>
              <a:ea typeface="Manrope"/>
              <a:cs typeface="Manrope"/>
              <a:sym typeface="Manrope"/>
            </a:endParaRPr>
          </a:p>
        </p:txBody>
      </p:sp>
      <p:sp>
        <p:nvSpPr>
          <p:cNvPr id="1042" name="Google Shape;1042;p66"/>
          <p:cNvSpPr/>
          <p:nvPr/>
        </p:nvSpPr>
        <p:spPr>
          <a:xfrm>
            <a:off x="4207188" y="3058477"/>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3" name="Google Shape;1043;p66"/>
          <p:cNvSpPr/>
          <p:nvPr/>
        </p:nvSpPr>
        <p:spPr>
          <a:xfrm>
            <a:off x="3351713" y="3058477"/>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4" name="Google Shape;1044;p66"/>
          <p:cNvSpPr/>
          <p:nvPr/>
        </p:nvSpPr>
        <p:spPr>
          <a:xfrm>
            <a:off x="5062663" y="3058477"/>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5" name="Google Shape;1045;p66"/>
          <p:cNvSpPr/>
          <p:nvPr/>
        </p:nvSpPr>
        <p:spPr>
          <a:xfrm>
            <a:off x="4363329" y="3218157"/>
            <a:ext cx="438773" cy="356653"/>
          </a:xfrm>
          <a:custGeom>
            <a:rect b="b" l="l" r="r" t="t"/>
            <a:pathLst>
              <a:path extrusionOk="0" h="20592" w="25337">
                <a:moveTo>
                  <a:pt x="17560" y="1"/>
                </a:moveTo>
                <a:cubicBezTo>
                  <a:pt x="16721" y="1"/>
                  <a:pt x="15875" y="204"/>
                  <a:pt x="15097" y="624"/>
                </a:cubicBezTo>
                <a:cubicBezTo>
                  <a:pt x="13026" y="1732"/>
                  <a:pt x="11954" y="4089"/>
                  <a:pt x="12478" y="6387"/>
                </a:cubicBezTo>
                <a:cubicBezTo>
                  <a:pt x="8299" y="6173"/>
                  <a:pt x="4405" y="4196"/>
                  <a:pt x="1762" y="946"/>
                </a:cubicBezTo>
                <a:lnTo>
                  <a:pt x="1762" y="946"/>
                </a:lnTo>
                <a:cubicBezTo>
                  <a:pt x="381" y="3327"/>
                  <a:pt x="1084" y="6363"/>
                  <a:pt x="3370" y="7887"/>
                </a:cubicBezTo>
                <a:cubicBezTo>
                  <a:pt x="2548" y="7863"/>
                  <a:pt x="1738" y="7637"/>
                  <a:pt x="1012" y="7244"/>
                </a:cubicBezTo>
                <a:lnTo>
                  <a:pt x="1012" y="7304"/>
                </a:lnTo>
                <a:cubicBezTo>
                  <a:pt x="1012" y="9780"/>
                  <a:pt x="2762" y="11911"/>
                  <a:pt x="5179" y="12399"/>
                </a:cubicBezTo>
                <a:cubicBezTo>
                  <a:pt x="4739" y="12530"/>
                  <a:pt x="4274" y="12590"/>
                  <a:pt x="3810" y="12590"/>
                </a:cubicBezTo>
                <a:cubicBezTo>
                  <a:pt x="3489" y="12590"/>
                  <a:pt x="3155" y="12554"/>
                  <a:pt x="2834" y="12495"/>
                </a:cubicBezTo>
                <a:lnTo>
                  <a:pt x="2834" y="12495"/>
                </a:lnTo>
                <a:cubicBezTo>
                  <a:pt x="3512" y="14614"/>
                  <a:pt x="5465" y="16055"/>
                  <a:pt x="7692" y="16102"/>
                </a:cubicBezTo>
                <a:cubicBezTo>
                  <a:pt x="5836" y="17552"/>
                  <a:pt x="3549" y="18329"/>
                  <a:pt x="1220" y="18329"/>
                </a:cubicBezTo>
                <a:cubicBezTo>
                  <a:pt x="814" y="18329"/>
                  <a:pt x="406" y="18305"/>
                  <a:pt x="0" y="18257"/>
                </a:cubicBezTo>
                <a:lnTo>
                  <a:pt x="0" y="18257"/>
                </a:lnTo>
                <a:cubicBezTo>
                  <a:pt x="2352" y="19770"/>
                  <a:pt x="5104" y="20591"/>
                  <a:pt x="7905" y="20591"/>
                </a:cubicBezTo>
                <a:cubicBezTo>
                  <a:pt x="7925" y="20591"/>
                  <a:pt x="7945" y="20591"/>
                  <a:pt x="7965" y="20591"/>
                </a:cubicBezTo>
                <a:cubicBezTo>
                  <a:pt x="17526" y="20591"/>
                  <a:pt x="22765" y="12661"/>
                  <a:pt x="22765" y="5792"/>
                </a:cubicBezTo>
                <a:cubicBezTo>
                  <a:pt x="22765" y="5565"/>
                  <a:pt x="22765" y="5351"/>
                  <a:pt x="22753" y="5125"/>
                </a:cubicBezTo>
                <a:cubicBezTo>
                  <a:pt x="23765" y="4387"/>
                  <a:pt x="24646" y="3470"/>
                  <a:pt x="25337" y="2434"/>
                </a:cubicBezTo>
                <a:lnTo>
                  <a:pt x="25337" y="2434"/>
                </a:lnTo>
                <a:cubicBezTo>
                  <a:pt x="24396" y="2851"/>
                  <a:pt x="23384" y="3125"/>
                  <a:pt x="22360" y="3244"/>
                </a:cubicBezTo>
                <a:cubicBezTo>
                  <a:pt x="23443" y="2601"/>
                  <a:pt x="24253" y="1577"/>
                  <a:pt x="24646" y="374"/>
                </a:cubicBezTo>
                <a:lnTo>
                  <a:pt x="24646" y="374"/>
                </a:lnTo>
                <a:cubicBezTo>
                  <a:pt x="23622" y="981"/>
                  <a:pt x="22503" y="1398"/>
                  <a:pt x="21336" y="1636"/>
                </a:cubicBezTo>
                <a:cubicBezTo>
                  <a:pt x="20332" y="565"/>
                  <a:pt x="18956" y="1"/>
                  <a:pt x="17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6"/>
          <p:cNvSpPr/>
          <p:nvPr/>
        </p:nvSpPr>
        <p:spPr>
          <a:xfrm>
            <a:off x="5207516" y="3221113"/>
            <a:ext cx="439813" cy="307690"/>
          </a:xfrm>
          <a:custGeom>
            <a:rect b="b" l="l" r="r" t="t"/>
            <a:pathLst>
              <a:path extrusionOk="0" h="17765" w="25397">
                <a:moveTo>
                  <a:pt x="10156" y="5084"/>
                </a:moveTo>
                <a:lnTo>
                  <a:pt x="16764" y="8882"/>
                </a:lnTo>
                <a:lnTo>
                  <a:pt x="10156" y="12692"/>
                </a:lnTo>
                <a:lnTo>
                  <a:pt x="10156" y="5084"/>
                </a:lnTo>
                <a:close/>
                <a:moveTo>
                  <a:pt x="12692" y="0"/>
                </a:moveTo>
                <a:cubicBezTo>
                  <a:pt x="12692" y="0"/>
                  <a:pt x="4739" y="0"/>
                  <a:pt x="2751" y="524"/>
                </a:cubicBezTo>
                <a:cubicBezTo>
                  <a:pt x="1667" y="834"/>
                  <a:pt x="822" y="1691"/>
                  <a:pt x="524" y="2786"/>
                </a:cubicBezTo>
                <a:cubicBezTo>
                  <a:pt x="0" y="4775"/>
                  <a:pt x="0" y="8882"/>
                  <a:pt x="0" y="8882"/>
                </a:cubicBezTo>
                <a:cubicBezTo>
                  <a:pt x="0" y="8882"/>
                  <a:pt x="0" y="13026"/>
                  <a:pt x="524" y="14990"/>
                </a:cubicBezTo>
                <a:cubicBezTo>
                  <a:pt x="822" y="16074"/>
                  <a:pt x="1667" y="16919"/>
                  <a:pt x="2751" y="17217"/>
                </a:cubicBezTo>
                <a:cubicBezTo>
                  <a:pt x="4763" y="17764"/>
                  <a:pt x="12692" y="17764"/>
                  <a:pt x="12692" y="17764"/>
                </a:cubicBezTo>
                <a:cubicBezTo>
                  <a:pt x="12692" y="17764"/>
                  <a:pt x="20634" y="17764"/>
                  <a:pt x="22622" y="17240"/>
                </a:cubicBezTo>
                <a:cubicBezTo>
                  <a:pt x="23706" y="16943"/>
                  <a:pt x="24551" y="16097"/>
                  <a:pt x="24849" y="15014"/>
                </a:cubicBezTo>
                <a:cubicBezTo>
                  <a:pt x="25373" y="13026"/>
                  <a:pt x="25373" y="8906"/>
                  <a:pt x="25373" y="8906"/>
                </a:cubicBezTo>
                <a:cubicBezTo>
                  <a:pt x="25373" y="8906"/>
                  <a:pt x="25396" y="4763"/>
                  <a:pt x="24849" y="2774"/>
                </a:cubicBezTo>
                <a:cubicBezTo>
                  <a:pt x="24551" y="1691"/>
                  <a:pt x="23706" y="846"/>
                  <a:pt x="22622" y="548"/>
                </a:cubicBezTo>
                <a:cubicBezTo>
                  <a:pt x="20634" y="0"/>
                  <a:pt x="12692" y="0"/>
                  <a:pt x="126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66"/>
          <p:cNvGrpSpPr/>
          <p:nvPr/>
        </p:nvGrpSpPr>
        <p:grpSpPr>
          <a:xfrm>
            <a:off x="3540796" y="3199253"/>
            <a:ext cx="351355" cy="351405"/>
            <a:chOff x="4037400" y="2334650"/>
            <a:chExt cx="507225" cy="507225"/>
          </a:xfrm>
        </p:grpSpPr>
        <p:sp>
          <p:nvSpPr>
            <p:cNvPr id="1048" name="Google Shape;1048;p66"/>
            <p:cNvSpPr/>
            <p:nvPr/>
          </p:nvSpPr>
          <p:spPr>
            <a:xfrm>
              <a:off x="4037400" y="2334650"/>
              <a:ext cx="507225" cy="507225"/>
            </a:xfrm>
            <a:custGeom>
              <a:rect b="b" l="l" r="r" t="t"/>
              <a:pathLst>
                <a:path extrusionOk="0" h="20289" w="20289">
                  <a:moveTo>
                    <a:pt x="10145" y="1846"/>
                  </a:moveTo>
                  <a:cubicBezTo>
                    <a:pt x="12847" y="1846"/>
                    <a:pt x="13181" y="1858"/>
                    <a:pt x="14240" y="1905"/>
                  </a:cubicBezTo>
                  <a:cubicBezTo>
                    <a:pt x="15228" y="1953"/>
                    <a:pt x="15764" y="2120"/>
                    <a:pt x="16121" y="2250"/>
                  </a:cubicBezTo>
                  <a:cubicBezTo>
                    <a:pt x="17014" y="2596"/>
                    <a:pt x="17705" y="3298"/>
                    <a:pt x="18038" y="4179"/>
                  </a:cubicBezTo>
                  <a:cubicBezTo>
                    <a:pt x="18181" y="4536"/>
                    <a:pt x="18348" y="5072"/>
                    <a:pt x="18396" y="6060"/>
                  </a:cubicBezTo>
                  <a:cubicBezTo>
                    <a:pt x="18443" y="7132"/>
                    <a:pt x="18455" y="7454"/>
                    <a:pt x="18455" y="10156"/>
                  </a:cubicBezTo>
                  <a:cubicBezTo>
                    <a:pt x="18455" y="12859"/>
                    <a:pt x="18443" y="13180"/>
                    <a:pt x="18396" y="14252"/>
                  </a:cubicBezTo>
                  <a:cubicBezTo>
                    <a:pt x="18348" y="15240"/>
                    <a:pt x="18181" y="15776"/>
                    <a:pt x="18050" y="16133"/>
                  </a:cubicBezTo>
                  <a:cubicBezTo>
                    <a:pt x="17705" y="17014"/>
                    <a:pt x="17003" y="17717"/>
                    <a:pt x="16121" y="18062"/>
                  </a:cubicBezTo>
                  <a:cubicBezTo>
                    <a:pt x="15764" y="18193"/>
                    <a:pt x="15228" y="18360"/>
                    <a:pt x="14240" y="18407"/>
                  </a:cubicBezTo>
                  <a:cubicBezTo>
                    <a:pt x="13169" y="18455"/>
                    <a:pt x="12847" y="18467"/>
                    <a:pt x="10145" y="18467"/>
                  </a:cubicBezTo>
                  <a:cubicBezTo>
                    <a:pt x="7430" y="18467"/>
                    <a:pt x="7108" y="18455"/>
                    <a:pt x="6049" y="18407"/>
                  </a:cubicBezTo>
                  <a:cubicBezTo>
                    <a:pt x="5061" y="18360"/>
                    <a:pt x="4525" y="18193"/>
                    <a:pt x="4168" y="18062"/>
                  </a:cubicBezTo>
                  <a:cubicBezTo>
                    <a:pt x="3275" y="17717"/>
                    <a:pt x="2584" y="17014"/>
                    <a:pt x="2239" y="16133"/>
                  </a:cubicBezTo>
                  <a:cubicBezTo>
                    <a:pt x="2096" y="15776"/>
                    <a:pt x="1929" y="15240"/>
                    <a:pt x="1893" y="14252"/>
                  </a:cubicBezTo>
                  <a:cubicBezTo>
                    <a:pt x="1846" y="13180"/>
                    <a:pt x="1834" y="12859"/>
                    <a:pt x="1834" y="10156"/>
                  </a:cubicBezTo>
                  <a:cubicBezTo>
                    <a:pt x="1834" y="7442"/>
                    <a:pt x="1846" y="7120"/>
                    <a:pt x="1893" y="6060"/>
                  </a:cubicBezTo>
                  <a:cubicBezTo>
                    <a:pt x="1929" y="5072"/>
                    <a:pt x="2108" y="4536"/>
                    <a:pt x="2239" y="4179"/>
                  </a:cubicBezTo>
                  <a:cubicBezTo>
                    <a:pt x="2405" y="3739"/>
                    <a:pt x="2667" y="3334"/>
                    <a:pt x="3001" y="3012"/>
                  </a:cubicBezTo>
                  <a:cubicBezTo>
                    <a:pt x="3334" y="2679"/>
                    <a:pt x="3727" y="2417"/>
                    <a:pt x="4168" y="2250"/>
                  </a:cubicBezTo>
                  <a:cubicBezTo>
                    <a:pt x="4775" y="2024"/>
                    <a:pt x="5406" y="1905"/>
                    <a:pt x="6049" y="1905"/>
                  </a:cubicBezTo>
                  <a:cubicBezTo>
                    <a:pt x="7120" y="1858"/>
                    <a:pt x="7442" y="1846"/>
                    <a:pt x="10145" y="1846"/>
                  </a:cubicBezTo>
                  <a:close/>
                  <a:moveTo>
                    <a:pt x="10145" y="0"/>
                  </a:moveTo>
                  <a:cubicBezTo>
                    <a:pt x="7382" y="0"/>
                    <a:pt x="7037" y="12"/>
                    <a:pt x="5954" y="60"/>
                  </a:cubicBezTo>
                  <a:cubicBezTo>
                    <a:pt x="5120" y="84"/>
                    <a:pt x="4287" y="238"/>
                    <a:pt x="3501" y="536"/>
                  </a:cubicBezTo>
                  <a:cubicBezTo>
                    <a:pt x="2132" y="1060"/>
                    <a:pt x="1060" y="2143"/>
                    <a:pt x="524" y="3501"/>
                  </a:cubicBezTo>
                  <a:cubicBezTo>
                    <a:pt x="239" y="4286"/>
                    <a:pt x="72" y="5120"/>
                    <a:pt x="60" y="5965"/>
                  </a:cubicBezTo>
                  <a:cubicBezTo>
                    <a:pt x="12" y="7049"/>
                    <a:pt x="0" y="7394"/>
                    <a:pt x="0" y="10144"/>
                  </a:cubicBezTo>
                  <a:cubicBezTo>
                    <a:pt x="0" y="12895"/>
                    <a:pt x="12" y="13240"/>
                    <a:pt x="48" y="14323"/>
                  </a:cubicBezTo>
                  <a:cubicBezTo>
                    <a:pt x="72" y="15169"/>
                    <a:pt x="227" y="16002"/>
                    <a:pt x="524" y="16788"/>
                  </a:cubicBezTo>
                  <a:cubicBezTo>
                    <a:pt x="1060" y="18157"/>
                    <a:pt x="2132" y="19229"/>
                    <a:pt x="3501" y="19753"/>
                  </a:cubicBezTo>
                  <a:cubicBezTo>
                    <a:pt x="4287" y="20050"/>
                    <a:pt x="5120" y="20205"/>
                    <a:pt x="5965" y="20229"/>
                  </a:cubicBezTo>
                  <a:cubicBezTo>
                    <a:pt x="7049" y="20277"/>
                    <a:pt x="7394" y="20288"/>
                    <a:pt x="10145" y="20288"/>
                  </a:cubicBezTo>
                  <a:cubicBezTo>
                    <a:pt x="12895" y="20288"/>
                    <a:pt x="13240" y="20277"/>
                    <a:pt x="14324" y="20229"/>
                  </a:cubicBezTo>
                  <a:cubicBezTo>
                    <a:pt x="15169" y="20205"/>
                    <a:pt x="15990" y="20050"/>
                    <a:pt x="16788" y="19753"/>
                  </a:cubicBezTo>
                  <a:cubicBezTo>
                    <a:pt x="18146" y="19229"/>
                    <a:pt x="19229" y="18145"/>
                    <a:pt x="19753" y="16788"/>
                  </a:cubicBezTo>
                  <a:cubicBezTo>
                    <a:pt x="20051" y="16002"/>
                    <a:pt x="20205" y="15169"/>
                    <a:pt x="20229" y="14323"/>
                  </a:cubicBezTo>
                  <a:cubicBezTo>
                    <a:pt x="20277" y="13240"/>
                    <a:pt x="20289" y="12907"/>
                    <a:pt x="20289" y="10144"/>
                  </a:cubicBezTo>
                  <a:cubicBezTo>
                    <a:pt x="20289" y="7394"/>
                    <a:pt x="20265" y="7049"/>
                    <a:pt x="20229" y="5965"/>
                  </a:cubicBezTo>
                  <a:cubicBezTo>
                    <a:pt x="20205" y="5120"/>
                    <a:pt x="20051" y="4286"/>
                    <a:pt x="19753" y="3501"/>
                  </a:cubicBezTo>
                  <a:cubicBezTo>
                    <a:pt x="19503" y="2822"/>
                    <a:pt x="19098" y="2215"/>
                    <a:pt x="18574" y="1703"/>
                  </a:cubicBezTo>
                  <a:cubicBezTo>
                    <a:pt x="18074" y="1191"/>
                    <a:pt x="17455" y="786"/>
                    <a:pt x="16788" y="536"/>
                  </a:cubicBezTo>
                  <a:cubicBezTo>
                    <a:pt x="15990" y="238"/>
                    <a:pt x="15169" y="84"/>
                    <a:pt x="14324" y="72"/>
                  </a:cubicBezTo>
                  <a:cubicBezTo>
                    <a:pt x="13240" y="12"/>
                    <a:pt x="12895" y="0"/>
                    <a:pt x="10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6"/>
            <p:cNvSpPr/>
            <p:nvPr/>
          </p:nvSpPr>
          <p:spPr>
            <a:xfrm>
              <a:off x="4150200" y="2458175"/>
              <a:ext cx="270900" cy="260350"/>
            </a:xfrm>
            <a:custGeom>
              <a:rect b="b" l="l" r="r" t="t"/>
              <a:pathLst>
                <a:path extrusionOk="0" h="10414" w="10836">
                  <a:moveTo>
                    <a:pt x="5601" y="1822"/>
                  </a:moveTo>
                  <a:cubicBezTo>
                    <a:pt x="7338" y="1822"/>
                    <a:pt x="9002" y="3167"/>
                    <a:pt x="9002" y="5203"/>
                  </a:cubicBezTo>
                  <a:cubicBezTo>
                    <a:pt x="9002" y="7073"/>
                    <a:pt x="7490" y="8585"/>
                    <a:pt x="5621" y="8585"/>
                  </a:cubicBezTo>
                  <a:cubicBezTo>
                    <a:pt x="2608" y="8585"/>
                    <a:pt x="1096" y="4941"/>
                    <a:pt x="3227" y="2822"/>
                  </a:cubicBezTo>
                  <a:cubicBezTo>
                    <a:pt x="3918" y="2131"/>
                    <a:pt x="4768" y="1822"/>
                    <a:pt x="5601" y="1822"/>
                  </a:cubicBezTo>
                  <a:close/>
                  <a:moveTo>
                    <a:pt x="5621" y="0"/>
                  </a:moveTo>
                  <a:cubicBezTo>
                    <a:pt x="3513" y="0"/>
                    <a:pt x="1620" y="1262"/>
                    <a:pt x="810" y="3215"/>
                  </a:cubicBezTo>
                  <a:cubicBezTo>
                    <a:pt x="1" y="5156"/>
                    <a:pt x="453" y="7394"/>
                    <a:pt x="1942" y="8882"/>
                  </a:cubicBezTo>
                  <a:cubicBezTo>
                    <a:pt x="2935" y="9884"/>
                    <a:pt x="4264" y="10413"/>
                    <a:pt x="5615" y="10413"/>
                  </a:cubicBezTo>
                  <a:cubicBezTo>
                    <a:pt x="6287" y="10413"/>
                    <a:pt x="6964" y="10282"/>
                    <a:pt x="7609" y="10013"/>
                  </a:cubicBezTo>
                  <a:cubicBezTo>
                    <a:pt x="9562" y="9216"/>
                    <a:pt x="10836" y="7311"/>
                    <a:pt x="10836" y="5203"/>
                  </a:cubicBezTo>
                  <a:cubicBezTo>
                    <a:pt x="10836" y="2334"/>
                    <a:pt x="8502" y="0"/>
                    <a:pt x="56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6"/>
            <p:cNvSpPr/>
            <p:nvPr/>
          </p:nvSpPr>
          <p:spPr>
            <a:xfrm>
              <a:off x="4385350" y="2422450"/>
              <a:ext cx="71175" cy="60975"/>
            </a:xfrm>
            <a:custGeom>
              <a:rect b="b" l="l" r="r" t="t"/>
              <a:pathLst>
                <a:path extrusionOk="0" h="2439" w="2847">
                  <a:moveTo>
                    <a:pt x="1632" y="1"/>
                  </a:moveTo>
                  <a:cubicBezTo>
                    <a:pt x="548" y="1"/>
                    <a:pt x="1" y="1310"/>
                    <a:pt x="775" y="2084"/>
                  </a:cubicBezTo>
                  <a:cubicBezTo>
                    <a:pt x="1020" y="2329"/>
                    <a:pt x="1321" y="2439"/>
                    <a:pt x="1618" y="2439"/>
                  </a:cubicBezTo>
                  <a:cubicBezTo>
                    <a:pt x="2243" y="2439"/>
                    <a:pt x="2846" y="1950"/>
                    <a:pt x="2846" y="1215"/>
                  </a:cubicBezTo>
                  <a:cubicBezTo>
                    <a:pt x="2846" y="548"/>
                    <a:pt x="2299" y="1"/>
                    <a:pt x="1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1" name="Google Shape;1051;p66"/>
          <p:cNvPicPr preferRelativeResize="0"/>
          <p:nvPr/>
        </p:nvPicPr>
        <p:blipFill>
          <a:blip r:embed="rId6">
            <a:alphaModFix/>
          </a:blip>
          <a:stretch>
            <a:fillRect/>
          </a:stretch>
        </p:blipFill>
        <p:spPr>
          <a:xfrm flipH="1" rot="1097190">
            <a:off x="182125" y="3220991"/>
            <a:ext cx="1697900" cy="1434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67"/>
          <p:cNvSpPr/>
          <p:nvPr/>
        </p:nvSpPr>
        <p:spPr>
          <a:xfrm>
            <a:off x="7683887"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57" name="Google Shape;1057;p67"/>
          <p:cNvSpPr/>
          <p:nvPr/>
        </p:nvSpPr>
        <p:spPr>
          <a:xfrm>
            <a:off x="7683887"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58" name="Google Shape;1058;p67"/>
          <p:cNvSpPr/>
          <p:nvPr/>
        </p:nvSpPr>
        <p:spPr>
          <a:xfrm>
            <a:off x="7683887"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59" name="Google Shape;1059;p67"/>
          <p:cNvSpPr/>
          <p:nvPr/>
        </p:nvSpPr>
        <p:spPr>
          <a:xfrm>
            <a:off x="7683887"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0" name="Google Shape;1060;p67"/>
          <p:cNvSpPr/>
          <p:nvPr/>
        </p:nvSpPr>
        <p:spPr>
          <a:xfrm>
            <a:off x="7683887"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1" name="Google Shape;1061;p67"/>
          <p:cNvSpPr/>
          <p:nvPr/>
        </p:nvSpPr>
        <p:spPr>
          <a:xfrm>
            <a:off x="3115820"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2" name="Google Shape;1062;p67"/>
          <p:cNvSpPr/>
          <p:nvPr/>
        </p:nvSpPr>
        <p:spPr>
          <a:xfrm>
            <a:off x="3115820"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3" name="Google Shape;1063;p67"/>
          <p:cNvSpPr/>
          <p:nvPr/>
        </p:nvSpPr>
        <p:spPr>
          <a:xfrm>
            <a:off x="3115820"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4" name="Google Shape;1064;p67"/>
          <p:cNvSpPr/>
          <p:nvPr/>
        </p:nvSpPr>
        <p:spPr>
          <a:xfrm>
            <a:off x="3115820"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5" name="Google Shape;1065;p67"/>
          <p:cNvSpPr/>
          <p:nvPr/>
        </p:nvSpPr>
        <p:spPr>
          <a:xfrm>
            <a:off x="3115820"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6" name="Google Shape;1066;p67"/>
          <p:cNvSpPr/>
          <p:nvPr/>
        </p:nvSpPr>
        <p:spPr>
          <a:xfrm>
            <a:off x="2354476"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7" name="Google Shape;1067;p67"/>
          <p:cNvSpPr/>
          <p:nvPr/>
        </p:nvSpPr>
        <p:spPr>
          <a:xfrm>
            <a:off x="2354476"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8" name="Google Shape;1068;p67"/>
          <p:cNvSpPr/>
          <p:nvPr/>
        </p:nvSpPr>
        <p:spPr>
          <a:xfrm>
            <a:off x="2354476"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69" name="Google Shape;1069;p67"/>
          <p:cNvSpPr/>
          <p:nvPr/>
        </p:nvSpPr>
        <p:spPr>
          <a:xfrm>
            <a:off x="2354476"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0" name="Google Shape;1070;p67"/>
          <p:cNvSpPr/>
          <p:nvPr/>
        </p:nvSpPr>
        <p:spPr>
          <a:xfrm>
            <a:off x="2354476"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1" name="Google Shape;1071;p67"/>
          <p:cNvSpPr/>
          <p:nvPr/>
        </p:nvSpPr>
        <p:spPr>
          <a:xfrm>
            <a:off x="1593132"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2" name="Google Shape;1072;p67"/>
          <p:cNvSpPr/>
          <p:nvPr/>
        </p:nvSpPr>
        <p:spPr>
          <a:xfrm>
            <a:off x="1593132"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3" name="Google Shape;1073;p67"/>
          <p:cNvSpPr/>
          <p:nvPr/>
        </p:nvSpPr>
        <p:spPr>
          <a:xfrm>
            <a:off x="1593132"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4" name="Google Shape;1074;p67"/>
          <p:cNvSpPr/>
          <p:nvPr/>
        </p:nvSpPr>
        <p:spPr>
          <a:xfrm>
            <a:off x="1593132"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5" name="Google Shape;1075;p67"/>
          <p:cNvSpPr/>
          <p:nvPr/>
        </p:nvSpPr>
        <p:spPr>
          <a:xfrm>
            <a:off x="1593132"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6" name="Google Shape;1076;p67"/>
          <p:cNvSpPr/>
          <p:nvPr/>
        </p:nvSpPr>
        <p:spPr>
          <a:xfrm>
            <a:off x="831787"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7" name="Google Shape;1077;p67"/>
          <p:cNvSpPr/>
          <p:nvPr/>
        </p:nvSpPr>
        <p:spPr>
          <a:xfrm>
            <a:off x="831787"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8" name="Google Shape;1078;p67"/>
          <p:cNvSpPr/>
          <p:nvPr/>
        </p:nvSpPr>
        <p:spPr>
          <a:xfrm>
            <a:off x="831787"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79" name="Google Shape;1079;p67"/>
          <p:cNvSpPr/>
          <p:nvPr/>
        </p:nvSpPr>
        <p:spPr>
          <a:xfrm>
            <a:off x="831787"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0" name="Google Shape;1080;p67"/>
          <p:cNvSpPr/>
          <p:nvPr/>
        </p:nvSpPr>
        <p:spPr>
          <a:xfrm>
            <a:off x="831787"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1" name="Google Shape;1081;p67"/>
          <p:cNvSpPr/>
          <p:nvPr/>
        </p:nvSpPr>
        <p:spPr>
          <a:xfrm>
            <a:off x="3877165"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2" name="Google Shape;1082;p67"/>
          <p:cNvSpPr/>
          <p:nvPr/>
        </p:nvSpPr>
        <p:spPr>
          <a:xfrm>
            <a:off x="3877165"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3" name="Google Shape;1083;p67"/>
          <p:cNvSpPr/>
          <p:nvPr/>
        </p:nvSpPr>
        <p:spPr>
          <a:xfrm>
            <a:off x="3877165"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4" name="Google Shape;1084;p67"/>
          <p:cNvSpPr/>
          <p:nvPr/>
        </p:nvSpPr>
        <p:spPr>
          <a:xfrm>
            <a:off x="3877165"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5" name="Google Shape;1085;p67"/>
          <p:cNvSpPr/>
          <p:nvPr/>
        </p:nvSpPr>
        <p:spPr>
          <a:xfrm>
            <a:off x="3877165"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6" name="Google Shape;1086;p67"/>
          <p:cNvSpPr/>
          <p:nvPr/>
        </p:nvSpPr>
        <p:spPr>
          <a:xfrm>
            <a:off x="4638509"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7" name="Google Shape;1087;p67"/>
          <p:cNvSpPr/>
          <p:nvPr/>
        </p:nvSpPr>
        <p:spPr>
          <a:xfrm>
            <a:off x="4638509"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8" name="Google Shape;1088;p67"/>
          <p:cNvSpPr/>
          <p:nvPr/>
        </p:nvSpPr>
        <p:spPr>
          <a:xfrm>
            <a:off x="4638509"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89" name="Google Shape;1089;p67"/>
          <p:cNvSpPr/>
          <p:nvPr/>
        </p:nvSpPr>
        <p:spPr>
          <a:xfrm>
            <a:off x="4638509"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0" name="Google Shape;1090;p67"/>
          <p:cNvSpPr/>
          <p:nvPr/>
        </p:nvSpPr>
        <p:spPr>
          <a:xfrm>
            <a:off x="4638509"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1" name="Google Shape;1091;p67"/>
          <p:cNvSpPr/>
          <p:nvPr/>
        </p:nvSpPr>
        <p:spPr>
          <a:xfrm>
            <a:off x="5399854"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2" name="Google Shape;1092;p67"/>
          <p:cNvSpPr/>
          <p:nvPr/>
        </p:nvSpPr>
        <p:spPr>
          <a:xfrm>
            <a:off x="5399854"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3" name="Google Shape;1093;p67"/>
          <p:cNvSpPr/>
          <p:nvPr/>
        </p:nvSpPr>
        <p:spPr>
          <a:xfrm>
            <a:off x="5399854"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4" name="Google Shape;1094;p67"/>
          <p:cNvSpPr/>
          <p:nvPr/>
        </p:nvSpPr>
        <p:spPr>
          <a:xfrm>
            <a:off x="5399854"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5" name="Google Shape;1095;p67"/>
          <p:cNvSpPr/>
          <p:nvPr/>
        </p:nvSpPr>
        <p:spPr>
          <a:xfrm>
            <a:off x="5399854"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6" name="Google Shape;1096;p67"/>
          <p:cNvSpPr/>
          <p:nvPr/>
        </p:nvSpPr>
        <p:spPr>
          <a:xfrm>
            <a:off x="6161198"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7" name="Google Shape;1097;p67"/>
          <p:cNvSpPr/>
          <p:nvPr/>
        </p:nvSpPr>
        <p:spPr>
          <a:xfrm>
            <a:off x="6161198"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8" name="Google Shape;1098;p67"/>
          <p:cNvSpPr/>
          <p:nvPr/>
        </p:nvSpPr>
        <p:spPr>
          <a:xfrm>
            <a:off x="6161198"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099" name="Google Shape;1099;p67"/>
          <p:cNvSpPr/>
          <p:nvPr/>
        </p:nvSpPr>
        <p:spPr>
          <a:xfrm>
            <a:off x="6161198"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100" name="Google Shape;1100;p67"/>
          <p:cNvSpPr/>
          <p:nvPr/>
        </p:nvSpPr>
        <p:spPr>
          <a:xfrm>
            <a:off x="6161198"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101" name="Google Shape;1101;p67"/>
          <p:cNvSpPr/>
          <p:nvPr/>
        </p:nvSpPr>
        <p:spPr>
          <a:xfrm>
            <a:off x="6922543" y="1849902"/>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102" name="Google Shape;1102;p67"/>
          <p:cNvSpPr/>
          <p:nvPr/>
        </p:nvSpPr>
        <p:spPr>
          <a:xfrm>
            <a:off x="6922543" y="2549404"/>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103" name="Google Shape;1103;p67"/>
          <p:cNvSpPr/>
          <p:nvPr/>
        </p:nvSpPr>
        <p:spPr>
          <a:xfrm>
            <a:off x="6922543" y="3248906"/>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104" name="Google Shape;1104;p67"/>
          <p:cNvSpPr/>
          <p:nvPr/>
        </p:nvSpPr>
        <p:spPr>
          <a:xfrm>
            <a:off x="6922543" y="3948408"/>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105" name="Google Shape;1105;p67"/>
          <p:cNvSpPr/>
          <p:nvPr/>
        </p:nvSpPr>
        <p:spPr>
          <a:xfrm>
            <a:off x="6922543" y="1150400"/>
            <a:ext cx="628333" cy="57236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2000"/>
          </a:p>
        </p:txBody>
      </p:sp>
      <p:sp>
        <p:nvSpPr>
          <p:cNvPr id="1106" name="Google Shape;1106;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1107" name="Google Shape;1107;p67"/>
          <p:cNvGrpSpPr/>
          <p:nvPr/>
        </p:nvGrpSpPr>
        <p:grpSpPr>
          <a:xfrm>
            <a:off x="2501315" y="1257763"/>
            <a:ext cx="330215" cy="358184"/>
            <a:chOff x="2771013" y="1411900"/>
            <a:chExt cx="383125" cy="415575"/>
          </a:xfrm>
        </p:grpSpPr>
        <p:sp>
          <p:nvSpPr>
            <p:cNvPr id="1108" name="Google Shape;1108;p67"/>
            <p:cNvSpPr/>
            <p:nvPr/>
          </p:nvSpPr>
          <p:spPr>
            <a:xfrm>
              <a:off x="2857338" y="1778625"/>
              <a:ext cx="131000" cy="48850"/>
            </a:xfrm>
            <a:custGeom>
              <a:rect b="b" l="l" r="r" t="t"/>
              <a:pathLst>
                <a:path extrusionOk="0" h="1954" w="5240">
                  <a:moveTo>
                    <a:pt x="1" y="0"/>
                  </a:moveTo>
                  <a:lnTo>
                    <a:pt x="13" y="84"/>
                  </a:lnTo>
                  <a:lnTo>
                    <a:pt x="239" y="1953"/>
                  </a:lnTo>
                  <a:lnTo>
                    <a:pt x="5001" y="1953"/>
                  </a:lnTo>
                  <a:lnTo>
                    <a:pt x="5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7"/>
            <p:cNvSpPr/>
            <p:nvPr/>
          </p:nvSpPr>
          <p:spPr>
            <a:xfrm>
              <a:off x="2788588" y="1608375"/>
              <a:ext cx="268800" cy="145875"/>
            </a:xfrm>
            <a:custGeom>
              <a:rect b="b" l="l" r="r" t="t"/>
              <a:pathLst>
                <a:path extrusionOk="0" h="5835" w="10752">
                  <a:moveTo>
                    <a:pt x="3906" y="964"/>
                  </a:moveTo>
                  <a:lnTo>
                    <a:pt x="3906" y="1941"/>
                  </a:lnTo>
                  <a:lnTo>
                    <a:pt x="2929" y="1941"/>
                  </a:lnTo>
                  <a:lnTo>
                    <a:pt x="2929" y="964"/>
                  </a:lnTo>
                  <a:close/>
                  <a:moveTo>
                    <a:pt x="5858" y="1941"/>
                  </a:moveTo>
                  <a:lnTo>
                    <a:pt x="5858" y="2917"/>
                  </a:lnTo>
                  <a:lnTo>
                    <a:pt x="4882" y="2917"/>
                  </a:lnTo>
                  <a:lnTo>
                    <a:pt x="4882" y="1941"/>
                  </a:lnTo>
                  <a:close/>
                  <a:moveTo>
                    <a:pt x="4882" y="3893"/>
                  </a:moveTo>
                  <a:lnTo>
                    <a:pt x="4882" y="4870"/>
                  </a:lnTo>
                  <a:lnTo>
                    <a:pt x="3906" y="4870"/>
                  </a:lnTo>
                  <a:lnTo>
                    <a:pt x="3906" y="3893"/>
                  </a:lnTo>
                  <a:close/>
                  <a:moveTo>
                    <a:pt x="12" y="0"/>
                  </a:moveTo>
                  <a:cubicBezTo>
                    <a:pt x="0" y="953"/>
                    <a:pt x="250" y="1893"/>
                    <a:pt x="762" y="2691"/>
                  </a:cubicBezTo>
                  <a:lnTo>
                    <a:pt x="751" y="2691"/>
                  </a:lnTo>
                  <a:cubicBezTo>
                    <a:pt x="929" y="2977"/>
                    <a:pt x="1108" y="3227"/>
                    <a:pt x="1274" y="3477"/>
                  </a:cubicBezTo>
                  <a:cubicBezTo>
                    <a:pt x="1846" y="4322"/>
                    <a:pt x="2275" y="4965"/>
                    <a:pt x="2548" y="5834"/>
                  </a:cubicBezTo>
                  <a:lnTo>
                    <a:pt x="8204" y="5834"/>
                  </a:lnTo>
                  <a:cubicBezTo>
                    <a:pt x="8466" y="4965"/>
                    <a:pt x="8894" y="4322"/>
                    <a:pt x="9466" y="3477"/>
                  </a:cubicBezTo>
                  <a:cubicBezTo>
                    <a:pt x="9633" y="3227"/>
                    <a:pt x="9811" y="2977"/>
                    <a:pt x="9990" y="2691"/>
                  </a:cubicBezTo>
                  <a:cubicBezTo>
                    <a:pt x="10502" y="1893"/>
                    <a:pt x="10752" y="953"/>
                    <a:pt x="107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7"/>
            <p:cNvSpPr/>
            <p:nvPr/>
          </p:nvSpPr>
          <p:spPr>
            <a:xfrm>
              <a:off x="3002313" y="1483350"/>
              <a:ext cx="84250" cy="92900"/>
            </a:xfrm>
            <a:custGeom>
              <a:rect b="b" l="l" r="r" t="t"/>
              <a:pathLst>
                <a:path extrusionOk="0" h="3716" w="3370">
                  <a:moveTo>
                    <a:pt x="357" y="0"/>
                  </a:moveTo>
                  <a:lnTo>
                    <a:pt x="0" y="1096"/>
                  </a:lnTo>
                  <a:lnTo>
                    <a:pt x="2239" y="1096"/>
                  </a:lnTo>
                  <a:cubicBezTo>
                    <a:pt x="2477" y="1798"/>
                    <a:pt x="2846" y="2560"/>
                    <a:pt x="3036" y="3715"/>
                  </a:cubicBezTo>
                  <a:cubicBezTo>
                    <a:pt x="3370" y="2560"/>
                    <a:pt x="2965" y="1334"/>
                    <a:pt x="2024" y="608"/>
                  </a:cubicBezTo>
                  <a:cubicBezTo>
                    <a:pt x="1548" y="239"/>
                    <a:pt x="965" y="24"/>
                    <a:pt x="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7"/>
            <p:cNvSpPr/>
            <p:nvPr/>
          </p:nvSpPr>
          <p:spPr>
            <a:xfrm>
              <a:off x="3019263" y="1411900"/>
              <a:ext cx="134875" cy="168800"/>
            </a:xfrm>
            <a:custGeom>
              <a:rect b="b" l="l" r="r" t="t"/>
              <a:pathLst>
                <a:path extrusionOk="0" h="6752" w="5395">
                  <a:moveTo>
                    <a:pt x="632" y="1"/>
                  </a:moveTo>
                  <a:lnTo>
                    <a:pt x="1" y="1906"/>
                  </a:lnTo>
                  <a:cubicBezTo>
                    <a:pt x="1965" y="2132"/>
                    <a:pt x="3442" y="3799"/>
                    <a:pt x="3442" y="5775"/>
                  </a:cubicBezTo>
                  <a:cubicBezTo>
                    <a:pt x="3442" y="6109"/>
                    <a:pt x="3406" y="6430"/>
                    <a:pt x="3323" y="6752"/>
                  </a:cubicBezTo>
                  <a:lnTo>
                    <a:pt x="5347" y="6752"/>
                  </a:lnTo>
                  <a:cubicBezTo>
                    <a:pt x="5371" y="6264"/>
                    <a:pt x="5394" y="6025"/>
                    <a:pt x="5394" y="5775"/>
                  </a:cubicBezTo>
                  <a:cubicBezTo>
                    <a:pt x="5394" y="3132"/>
                    <a:pt x="3620" y="811"/>
                    <a:pt x="1072" y="120"/>
                  </a:cubicBezTo>
                  <a:lnTo>
                    <a:pt x="1084" y="120"/>
                  </a:lnTo>
                  <a:lnTo>
                    <a:pt x="6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7"/>
            <p:cNvSpPr/>
            <p:nvPr/>
          </p:nvSpPr>
          <p:spPr>
            <a:xfrm>
              <a:off x="2771013" y="1411900"/>
              <a:ext cx="284000" cy="172075"/>
            </a:xfrm>
            <a:custGeom>
              <a:rect b="b" l="l" r="r" t="t"/>
              <a:pathLst>
                <a:path extrusionOk="0" h="6883" w="11360">
                  <a:moveTo>
                    <a:pt x="4132" y="1"/>
                  </a:moveTo>
                  <a:lnTo>
                    <a:pt x="1" y="3954"/>
                  </a:lnTo>
                  <a:lnTo>
                    <a:pt x="3644" y="3954"/>
                  </a:lnTo>
                  <a:lnTo>
                    <a:pt x="3644" y="4930"/>
                  </a:lnTo>
                  <a:lnTo>
                    <a:pt x="1323" y="4930"/>
                  </a:lnTo>
                  <a:lnTo>
                    <a:pt x="1215" y="5252"/>
                  </a:lnTo>
                  <a:cubicBezTo>
                    <a:pt x="1013" y="5775"/>
                    <a:pt x="870" y="6323"/>
                    <a:pt x="787" y="6883"/>
                  </a:cubicBezTo>
                  <a:lnTo>
                    <a:pt x="11360" y="6883"/>
                  </a:lnTo>
                  <a:cubicBezTo>
                    <a:pt x="11252" y="6216"/>
                    <a:pt x="11062" y="5561"/>
                    <a:pt x="10812" y="4930"/>
                  </a:cubicBezTo>
                  <a:lnTo>
                    <a:pt x="4621" y="4930"/>
                  </a:lnTo>
                  <a:lnTo>
                    <a:pt x="4621" y="3954"/>
                  </a:lnTo>
                  <a:lnTo>
                    <a:pt x="8264" y="3954"/>
                  </a:lnTo>
                  <a:lnTo>
                    <a:pt x="41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67"/>
          <p:cNvGrpSpPr/>
          <p:nvPr/>
        </p:nvGrpSpPr>
        <p:grpSpPr>
          <a:xfrm>
            <a:off x="1734746" y="1257763"/>
            <a:ext cx="338145" cy="358184"/>
            <a:chOff x="2122438" y="1411900"/>
            <a:chExt cx="392325" cy="415575"/>
          </a:xfrm>
        </p:grpSpPr>
        <p:sp>
          <p:nvSpPr>
            <p:cNvPr id="1114" name="Google Shape;1114;p67"/>
            <p:cNvSpPr/>
            <p:nvPr/>
          </p:nvSpPr>
          <p:spPr>
            <a:xfrm>
              <a:off x="2195963" y="1411900"/>
              <a:ext cx="72950" cy="48850"/>
            </a:xfrm>
            <a:custGeom>
              <a:rect b="b" l="l" r="r" t="t"/>
              <a:pathLst>
                <a:path extrusionOk="0" h="1954" w="2918">
                  <a:moveTo>
                    <a:pt x="0" y="1"/>
                  </a:moveTo>
                  <a:lnTo>
                    <a:pt x="0" y="1954"/>
                  </a:lnTo>
                  <a:lnTo>
                    <a:pt x="2917" y="1954"/>
                  </a:lnTo>
                  <a:lnTo>
                    <a:pt x="29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7"/>
            <p:cNvSpPr/>
            <p:nvPr/>
          </p:nvSpPr>
          <p:spPr>
            <a:xfrm>
              <a:off x="2139113" y="1778625"/>
              <a:ext cx="186050" cy="48850"/>
            </a:xfrm>
            <a:custGeom>
              <a:rect b="b" l="l" r="r" t="t"/>
              <a:pathLst>
                <a:path extrusionOk="0" h="1954" w="7442">
                  <a:moveTo>
                    <a:pt x="0" y="0"/>
                  </a:moveTo>
                  <a:cubicBezTo>
                    <a:pt x="143" y="703"/>
                    <a:pt x="298" y="1346"/>
                    <a:pt x="321" y="1536"/>
                  </a:cubicBezTo>
                  <a:lnTo>
                    <a:pt x="381" y="1953"/>
                  </a:lnTo>
                  <a:lnTo>
                    <a:pt x="7060" y="1953"/>
                  </a:lnTo>
                  <a:lnTo>
                    <a:pt x="7132" y="1536"/>
                  </a:lnTo>
                  <a:cubicBezTo>
                    <a:pt x="7156" y="1334"/>
                    <a:pt x="7287" y="703"/>
                    <a:pt x="7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7"/>
            <p:cNvSpPr/>
            <p:nvPr/>
          </p:nvSpPr>
          <p:spPr>
            <a:xfrm>
              <a:off x="2192088" y="1484825"/>
              <a:ext cx="80675" cy="96175"/>
            </a:xfrm>
            <a:custGeom>
              <a:rect b="b" l="l" r="r" t="t"/>
              <a:pathLst>
                <a:path extrusionOk="0" h="3847" w="3227">
                  <a:moveTo>
                    <a:pt x="155" y="1"/>
                  </a:moveTo>
                  <a:lnTo>
                    <a:pt x="155" y="1608"/>
                  </a:lnTo>
                  <a:cubicBezTo>
                    <a:pt x="155" y="1977"/>
                    <a:pt x="107" y="2358"/>
                    <a:pt x="0" y="2716"/>
                  </a:cubicBezTo>
                  <a:lnTo>
                    <a:pt x="1620" y="3847"/>
                  </a:lnTo>
                  <a:lnTo>
                    <a:pt x="3227" y="2716"/>
                  </a:lnTo>
                  <a:cubicBezTo>
                    <a:pt x="3120" y="2358"/>
                    <a:pt x="3072" y="1977"/>
                    <a:pt x="3072" y="1608"/>
                  </a:cubicBezTo>
                  <a:lnTo>
                    <a:pt x="3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7"/>
            <p:cNvSpPr/>
            <p:nvPr/>
          </p:nvSpPr>
          <p:spPr>
            <a:xfrm>
              <a:off x="2378113" y="1754225"/>
              <a:ext cx="117300" cy="73250"/>
            </a:xfrm>
            <a:custGeom>
              <a:rect b="b" l="l" r="r" t="t"/>
              <a:pathLst>
                <a:path extrusionOk="0" h="2930" w="4692">
                  <a:moveTo>
                    <a:pt x="1" y="0"/>
                  </a:moveTo>
                  <a:lnTo>
                    <a:pt x="584" y="2929"/>
                  </a:lnTo>
                  <a:lnTo>
                    <a:pt x="4311" y="2929"/>
                  </a:lnTo>
                  <a:lnTo>
                    <a:pt x="4692" y="976"/>
                  </a:lnTo>
                  <a:lnTo>
                    <a:pt x="3620" y="976"/>
                  </a:lnTo>
                  <a:cubicBezTo>
                    <a:pt x="3049" y="976"/>
                    <a:pt x="2501" y="750"/>
                    <a:pt x="2108" y="345"/>
                  </a:cubicBezTo>
                  <a:cubicBezTo>
                    <a:pt x="1882" y="131"/>
                    <a:pt x="1584"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7"/>
            <p:cNvSpPr/>
            <p:nvPr/>
          </p:nvSpPr>
          <p:spPr>
            <a:xfrm>
              <a:off x="2363538" y="1681300"/>
              <a:ext cx="151225" cy="72950"/>
            </a:xfrm>
            <a:custGeom>
              <a:rect b="b" l="l" r="r" t="t"/>
              <a:pathLst>
                <a:path extrusionOk="0" h="2918" w="6049">
                  <a:moveTo>
                    <a:pt x="0" y="0"/>
                  </a:moveTo>
                  <a:lnTo>
                    <a:pt x="381" y="1953"/>
                  </a:lnTo>
                  <a:lnTo>
                    <a:pt x="1846" y="1953"/>
                  </a:lnTo>
                  <a:cubicBezTo>
                    <a:pt x="1860" y="1952"/>
                    <a:pt x="1874" y="1952"/>
                    <a:pt x="1889" y="1952"/>
                  </a:cubicBezTo>
                  <a:cubicBezTo>
                    <a:pt x="2445" y="1952"/>
                    <a:pt x="2975" y="2177"/>
                    <a:pt x="3370" y="2572"/>
                  </a:cubicBezTo>
                  <a:cubicBezTo>
                    <a:pt x="3584" y="2798"/>
                    <a:pt x="3882" y="2917"/>
                    <a:pt x="4203" y="2917"/>
                  </a:cubicBezTo>
                  <a:lnTo>
                    <a:pt x="5465" y="2917"/>
                  </a:lnTo>
                  <a:lnTo>
                    <a:pt x="6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7"/>
            <p:cNvSpPr/>
            <p:nvPr/>
          </p:nvSpPr>
          <p:spPr>
            <a:xfrm>
              <a:off x="2122438" y="1575325"/>
              <a:ext cx="219400" cy="178925"/>
            </a:xfrm>
            <a:custGeom>
              <a:rect b="b" l="l" r="r" t="t"/>
              <a:pathLst>
                <a:path extrusionOk="0" h="7157" w="8776">
                  <a:moveTo>
                    <a:pt x="4394" y="2286"/>
                  </a:moveTo>
                  <a:cubicBezTo>
                    <a:pt x="5834" y="2286"/>
                    <a:pt x="6823" y="3239"/>
                    <a:pt x="6823" y="4239"/>
                  </a:cubicBezTo>
                  <a:cubicBezTo>
                    <a:pt x="6823" y="5239"/>
                    <a:pt x="5834" y="6192"/>
                    <a:pt x="4394" y="6192"/>
                  </a:cubicBezTo>
                  <a:cubicBezTo>
                    <a:pt x="2929" y="6192"/>
                    <a:pt x="1953" y="5239"/>
                    <a:pt x="1953" y="4239"/>
                  </a:cubicBezTo>
                  <a:cubicBezTo>
                    <a:pt x="1953" y="3239"/>
                    <a:pt x="2941" y="2286"/>
                    <a:pt x="4394" y="2286"/>
                  </a:cubicBezTo>
                  <a:close/>
                  <a:moveTo>
                    <a:pt x="2370" y="0"/>
                  </a:moveTo>
                  <a:cubicBezTo>
                    <a:pt x="2131" y="370"/>
                    <a:pt x="1870" y="715"/>
                    <a:pt x="1584" y="1048"/>
                  </a:cubicBezTo>
                  <a:cubicBezTo>
                    <a:pt x="846" y="1941"/>
                    <a:pt x="0" y="2941"/>
                    <a:pt x="0" y="4727"/>
                  </a:cubicBezTo>
                  <a:cubicBezTo>
                    <a:pt x="0" y="5025"/>
                    <a:pt x="179" y="5882"/>
                    <a:pt x="453" y="7156"/>
                  </a:cubicBezTo>
                  <a:lnTo>
                    <a:pt x="8323" y="7156"/>
                  </a:lnTo>
                  <a:cubicBezTo>
                    <a:pt x="8597" y="5882"/>
                    <a:pt x="8763" y="5013"/>
                    <a:pt x="8763" y="4727"/>
                  </a:cubicBezTo>
                  <a:cubicBezTo>
                    <a:pt x="8775" y="2941"/>
                    <a:pt x="7942" y="1929"/>
                    <a:pt x="7204" y="1048"/>
                  </a:cubicBezTo>
                  <a:cubicBezTo>
                    <a:pt x="6906" y="715"/>
                    <a:pt x="6644" y="370"/>
                    <a:pt x="6406" y="0"/>
                  </a:cubicBezTo>
                  <a:lnTo>
                    <a:pt x="4394" y="1429"/>
                  </a:lnTo>
                  <a:lnTo>
                    <a:pt x="2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7"/>
            <p:cNvSpPr/>
            <p:nvPr/>
          </p:nvSpPr>
          <p:spPr>
            <a:xfrm>
              <a:off x="2195663" y="1656875"/>
              <a:ext cx="72950" cy="48850"/>
            </a:xfrm>
            <a:custGeom>
              <a:rect b="b" l="l" r="r" t="t"/>
              <a:pathLst>
                <a:path extrusionOk="0" h="1954" w="2918">
                  <a:moveTo>
                    <a:pt x="1465" y="1"/>
                  </a:moveTo>
                  <a:cubicBezTo>
                    <a:pt x="667" y="1"/>
                    <a:pt x="0" y="453"/>
                    <a:pt x="0" y="977"/>
                  </a:cubicBezTo>
                  <a:cubicBezTo>
                    <a:pt x="0" y="1501"/>
                    <a:pt x="667" y="1953"/>
                    <a:pt x="1465" y="1953"/>
                  </a:cubicBezTo>
                  <a:cubicBezTo>
                    <a:pt x="2250" y="1953"/>
                    <a:pt x="2917" y="1501"/>
                    <a:pt x="2917" y="977"/>
                  </a:cubicBezTo>
                  <a:cubicBezTo>
                    <a:pt x="2917" y="453"/>
                    <a:pt x="2262" y="1"/>
                    <a:pt x="1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67"/>
          <p:cNvGrpSpPr/>
          <p:nvPr/>
        </p:nvGrpSpPr>
        <p:grpSpPr>
          <a:xfrm>
            <a:off x="4806213" y="1257763"/>
            <a:ext cx="295050" cy="357926"/>
            <a:chOff x="4722763" y="1411900"/>
            <a:chExt cx="342325" cy="415275"/>
          </a:xfrm>
        </p:grpSpPr>
        <p:sp>
          <p:nvSpPr>
            <p:cNvPr id="1122" name="Google Shape;1122;p67"/>
            <p:cNvSpPr/>
            <p:nvPr/>
          </p:nvSpPr>
          <p:spPr>
            <a:xfrm>
              <a:off x="4890338" y="1469175"/>
              <a:ext cx="130100" cy="66000"/>
            </a:xfrm>
            <a:custGeom>
              <a:rect b="b" l="l" r="r" t="t"/>
              <a:pathLst>
                <a:path extrusionOk="0" h="2640" w="5204">
                  <a:moveTo>
                    <a:pt x="2240" y="0"/>
                  </a:moveTo>
                  <a:cubicBezTo>
                    <a:pt x="1684" y="0"/>
                    <a:pt x="1189" y="301"/>
                    <a:pt x="774" y="901"/>
                  </a:cubicBezTo>
                  <a:cubicBezTo>
                    <a:pt x="417" y="1425"/>
                    <a:pt x="155" y="2020"/>
                    <a:pt x="0" y="2639"/>
                  </a:cubicBezTo>
                  <a:lnTo>
                    <a:pt x="5180" y="2639"/>
                  </a:lnTo>
                  <a:cubicBezTo>
                    <a:pt x="5204" y="2365"/>
                    <a:pt x="5156" y="2103"/>
                    <a:pt x="5037" y="1853"/>
                  </a:cubicBezTo>
                  <a:cubicBezTo>
                    <a:pt x="4799" y="1365"/>
                    <a:pt x="4322" y="996"/>
                    <a:pt x="3882" y="698"/>
                  </a:cubicBezTo>
                  <a:cubicBezTo>
                    <a:pt x="3441" y="389"/>
                    <a:pt x="2941" y="55"/>
                    <a:pt x="2394" y="8"/>
                  </a:cubicBezTo>
                  <a:cubicBezTo>
                    <a:pt x="2342" y="3"/>
                    <a:pt x="2291"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7"/>
            <p:cNvSpPr/>
            <p:nvPr/>
          </p:nvSpPr>
          <p:spPr>
            <a:xfrm>
              <a:off x="4948688" y="1411900"/>
              <a:ext cx="116400" cy="96775"/>
            </a:xfrm>
            <a:custGeom>
              <a:rect b="b" l="l" r="r" t="t"/>
              <a:pathLst>
                <a:path extrusionOk="0" h="3871" w="4656">
                  <a:moveTo>
                    <a:pt x="667" y="1"/>
                  </a:moveTo>
                  <a:lnTo>
                    <a:pt x="393" y="394"/>
                  </a:lnTo>
                  <a:cubicBezTo>
                    <a:pt x="191" y="668"/>
                    <a:pt x="60" y="989"/>
                    <a:pt x="0" y="1323"/>
                  </a:cubicBezTo>
                  <a:cubicBezTo>
                    <a:pt x="786" y="1346"/>
                    <a:pt x="1465" y="1739"/>
                    <a:pt x="2108" y="2192"/>
                  </a:cubicBezTo>
                  <a:cubicBezTo>
                    <a:pt x="2750" y="2644"/>
                    <a:pt x="3346" y="3144"/>
                    <a:pt x="3643" y="3870"/>
                  </a:cubicBezTo>
                  <a:cubicBezTo>
                    <a:pt x="3941" y="3704"/>
                    <a:pt x="4191" y="3466"/>
                    <a:pt x="4382" y="3192"/>
                  </a:cubicBezTo>
                  <a:lnTo>
                    <a:pt x="4655" y="2787"/>
                  </a:lnTo>
                  <a:lnTo>
                    <a:pt x="3477" y="1965"/>
                  </a:lnTo>
                  <a:cubicBezTo>
                    <a:pt x="3501" y="1799"/>
                    <a:pt x="3501" y="1620"/>
                    <a:pt x="3465" y="1453"/>
                  </a:cubicBezTo>
                  <a:lnTo>
                    <a:pt x="3298" y="501"/>
                  </a:lnTo>
                  <a:lnTo>
                    <a:pt x="2334" y="668"/>
                  </a:lnTo>
                  <a:cubicBezTo>
                    <a:pt x="2167" y="691"/>
                    <a:pt x="2012" y="751"/>
                    <a:pt x="1857" y="822"/>
                  </a:cubicBezTo>
                  <a:lnTo>
                    <a:pt x="6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7"/>
            <p:cNvSpPr/>
            <p:nvPr/>
          </p:nvSpPr>
          <p:spPr>
            <a:xfrm>
              <a:off x="4746863" y="1559550"/>
              <a:ext cx="267925" cy="170275"/>
            </a:xfrm>
            <a:custGeom>
              <a:rect b="b" l="l" r="r" t="t"/>
              <a:pathLst>
                <a:path extrusionOk="0" h="6811" w="10717">
                  <a:moveTo>
                    <a:pt x="1" y="0"/>
                  </a:moveTo>
                  <a:lnTo>
                    <a:pt x="1" y="1465"/>
                  </a:lnTo>
                  <a:cubicBezTo>
                    <a:pt x="1" y="1620"/>
                    <a:pt x="13" y="1786"/>
                    <a:pt x="24" y="1953"/>
                  </a:cubicBezTo>
                  <a:lnTo>
                    <a:pt x="3168" y="1953"/>
                  </a:lnTo>
                  <a:lnTo>
                    <a:pt x="2715" y="0"/>
                  </a:lnTo>
                  <a:close/>
                  <a:moveTo>
                    <a:pt x="3715" y="0"/>
                  </a:moveTo>
                  <a:lnTo>
                    <a:pt x="4168" y="1953"/>
                  </a:lnTo>
                  <a:lnTo>
                    <a:pt x="10692" y="1953"/>
                  </a:lnTo>
                  <a:cubicBezTo>
                    <a:pt x="10716" y="1786"/>
                    <a:pt x="10716" y="1620"/>
                    <a:pt x="10716" y="1465"/>
                  </a:cubicBezTo>
                  <a:lnTo>
                    <a:pt x="10716" y="0"/>
                  </a:lnTo>
                  <a:close/>
                  <a:moveTo>
                    <a:pt x="191" y="2917"/>
                  </a:moveTo>
                  <a:cubicBezTo>
                    <a:pt x="846" y="5227"/>
                    <a:pt x="2953" y="6811"/>
                    <a:pt x="5347" y="6811"/>
                  </a:cubicBezTo>
                  <a:cubicBezTo>
                    <a:pt x="7740" y="6811"/>
                    <a:pt x="9847" y="5227"/>
                    <a:pt x="10502" y="29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7"/>
            <p:cNvSpPr/>
            <p:nvPr/>
          </p:nvSpPr>
          <p:spPr>
            <a:xfrm>
              <a:off x="4771263" y="1750050"/>
              <a:ext cx="219400" cy="77125"/>
            </a:xfrm>
            <a:custGeom>
              <a:rect b="b" l="l" r="r" t="t"/>
              <a:pathLst>
                <a:path extrusionOk="0" h="3085" w="8776">
                  <a:moveTo>
                    <a:pt x="2930" y="0"/>
                  </a:moveTo>
                  <a:lnTo>
                    <a:pt x="2930" y="465"/>
                  </a:lnTo>
                  <a:cubicBezTo>
                    <a:pt x="2358" y="715"/>
                    <a:pt x="1870" y="1120"/>
                    <a:pt x="1513" y="1608"/>
                  </a:cubicBezTo>
                  <a:cubicBezTo>
                    <a:pt x="1263" y="1929"/>
                    <a:pt x="894" y="2108"/>
                    <a:pt x="489" y="2120"/>
                  </a:cubicBezTo>
                  <a:lnTo>
                    <a:pt x="1" y="2120"/>
                  </a:lnTo>
                  <a:lnTo>
                    <a:pt x="1" y="3084"/>
                  </a:lnTo>
                  <a:lnTo>
                    <a:pt x="8776" y="3084"/>
                  </a:lnTo>
                  <a:lnTo>
                    <a:pt x="8776" y="2120"/>
                  </a:lnTo>
                  <a:lnTo>
                    <a:pt x="8288" y="2120"/>
                  </a:lnTo>
                  <a:cubicBezTo>
                    <a:pt x="7883" y="2120"/>
                    <a:pt x="7514" y="1941"/>
                    <a:pt x="7264" y="1620"/>
                  </a:cubicBezTo>
                  <a:cubicBezTo>
                    <a:pt x="6895" y="1120"/>
                    <a:pt x="6407" y="727"/>
                    <a:pt x="5847" y="477"/>
                  </a:cubicBezTo>
                  <a:lnTo>
                    <a:pt x="5847" y="0"/>
                  </a:lnTo>
                  <a:cubicBezTo>
                    <a:pt x="5365" y="114"/>
                    <a:pt x="4874" y="170"/>
                    <a:pt x="4384" y="170"/>
                  </a:cubicBezTo>
                  <a:cubicBezTo>
                    <a:pt x="3894" y="170"/>
                    <a:pt x="3406" y="114"/>
                    <a:pt x="2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7"/>
            <p:cNvSpPr/>
            <p:nvPr/>
          </p:nvSpPr>
          <p:spPr>
            <a:xfrm>
              <a:off x="4722763" y="1462225"/>
              <a:ext cx="117000" cy="97350"/>
            </a:xfrm>
            <a:custGeom>
              <a:rect b="b" l="l" r="r" t="t"/>
              <a:pathLst>
                <a:path extrusionOk="0" h="3894" w="4680">
                  <a:moveTo>
                    <a:pt x="0" y="0"/>
                  </a:moveTo>
                  <a:lnTo>
                    <a:pt x="0" y="976"/>
                  </a:lnTo>
                  <a:lnTo>
                    <a:pt x="3013" y="976"/>
                  </a:lnTo>
                  <a:lnTo>
                    <a:pt x="3679" y="3893"/>
                  </a:lnTo>
                  <a:lnTo>
                    <a:pt x="4679" y="3893"/>
                  </a:lnTo>
                  <a:lnTo>
                    <a:pt x="37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67"/>
          <p:cNvGrpSpPr/>
          <p:nvPr/>
        </p:nvGrpSpPr>
        <p:grpSpPr>
          <a:xfrm>
            <a:off x="6331421" y="1257763"/>
            <a:ext cx="283500" cy="358184"/>
            <a:chOff x="6010713" y="1411900"/>
            <a:chExt cx="328925" cy="415575"/>
          </a:xfrm>
        </p:grpSpPr>
        <p:sp>
          <p:nvSpPr>
            <p:cNvPr id="1128" name="Google Shape;1128;p67"/>
            <p:cNvSpPr/>
            <p:nvPr/>
          </p:nvSpPr>
          <p:spPr>
            <a:xfrm>
              <a:off x="6047613" y="1578300"/>
              <a:ext cx="24150" cy="3900"/>
            </a:xfrm>
            <a:custGeom>
              <a:rect b="b" l="l" r="r" t="t"/>
              <a:pathLst>
                <a:path extrusionOk="0" h="156" w="966">
                  <a:moveTo>
                    <a:pt x="1" y="1"/>
                  </a:moveTo>
                  <a:cubicBezTo>
                    <a:pt x="1" y="60"/>
                    <a:pt x="1" y="108"/>
                    <a:pt x="13" y="155"/>
                  </a:cubicBezTo>
                  <a:lnTo>
                    <a:pt x="965" y="155"/>
                  </a:lnTo>
                  <a:cubicBezTo>
                    <a:pt x="632" y="155"/>
                    <a:pt x="311" y="10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7"/>
            <p:cNvSpPr/>
            <p:nvPr/>
          </p:nvSpPr>
          <p:spPr>
            <a:xfrm>
              <a:off x="6052688" y="1606575"/>
              <a:ext cx="257800" cy="220900"/>
            </a:xfrm>
            <a:custGeom>
              <a:rect b="b" l="l" r="r" t="t"/>
              <a:pathLst>
                <a:path extrusionOk="0" h="8836" w="10312">
                  <a:moveTo>
                    <a:pt x="0" y="1"/>
                  </a:moveTo>
                  <a:cubicBezTo>
                    <a:pt x="608" y="2132"/>
                    <a:pt x="2465" y="3668"/>
                    <a:pt x="4668" y="3870"/>
                  </a:cubicBezTo>
                  <a:lnTo>
                    <a:pt x="4668" y="5954"/>
                  </a:lnTo>
                  <a:cubicBezTo>
                    <a:pt x="3810" y="6097"/>
                    <a:pt x="3060" y="6620"/>
                    <a:pt x="2620" y="7371"/>
                  </a:cubicBezTo>
                  <a:cubicBezTo>
                    <a:pt x="2441" y="7668"/>
                    <a:pt x="2120" y="7859"/>
                    <a:pt x="1774" y="7859"/>
                  </a:cubicBezTo>
                  <a:lnTo>
                    <a:pt x="1739" y="7859"/>
                  </a:lnTo>
                  <a:lnTo>
                    <a:pt x="1739" y="8835"/>
                  </a:lnTo>
                  <a:lnTo>
                    <a:pt x="8561" y="8835"/>
                  </a:lnTo>
                  <a:lnTo>
                    <a:pt x="8561" y="7859"/>
                  </a:lnTo>
                  <a:lnTo>
                    <a:pt x="8537" y="7859"/>
                  </a:lnTo>
                  <a:cubicBezTo>
                    <a:pt x="8180" y="7847"/>
                    <a:pt x="7859" y="7668"/>
                    <a:pt x="7680" y="7359"/>
                  </a:cubicBezTo>
                  <a:cubicBezTo>
                    <a:pt x="7239" y="6609"/>
                    <a:pt x="6489" y="6097"/>
                    <a:pt x="5644" y="5942"/>
                  </a:cubicBezTo>
                  <a:lnTo>
                    <a:pt x="5644" y="3870"/>
                  </a:lnTo>
                  <a:cubicBezTo>
                    <a:pt x="7847" y="3668"/>
                    <a:pt x="9692" y="2132"/>
                    <a:pt x="10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7"/>
            <p:cNvSpPr/>
            <p:nvPr/>
          </p:nvSpPr>
          <p:spPr>
            <a:xfrm>
              <a:off x="6071738" y="1509250"/>
              <a:ext cx="147950" cy="72950"/>
            </a:xfrm>
            <a:custGeom>
              <a:rect b="b" l="l" r="r" t="t"/>
              <a:pathLst>
                <a:path extrusionOk="0" h="2918" w="5918">
                  <a:moveTo>
                    <a:pt x="5096" y="0"/>
                  </a:moveTo>
                  <a:cubicBezTo>
                    <a:pt x="4441" y="988"/>
                    <a:pt x="3406" y="1667"/>
                    <a:pt x="2227" y="1881"/>
                  </a:cubicBezTo>
                  <a:cubicBezTo>
                    <a:pt x="1679" y="2536"/>
                    <a:pt x="858" y="2917"/>
                    <a:pt x="0" y="2917"/>
                  </a:cubicBezTo>
                  <a:lnTo>
                    <a:pt x="4870" y="2917"/>
                  </a:lnTo>
                  <a:lnTo>
                    <a:pt x="59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7"/>
            <p:cNvSpPr/>
            <p:nvPr/>
          </p:nvSpPr>
          <p:spPr>
            <a:xfrm>
              <a:off x="6219663" y="1509250"/>
              <a:ext cx="95875" cy="72950"/>
            </a:xfrm>
            <a:custGeom>
              <a:rect b="b" l="l" r="r" t="t"/>
              <a:pathLst>
                <a:path extrusionOk="0" h="2918" w="3835">
                  <a:moveTo>
                    <a:pt x="1037" y="0"/>
                  </a:moveTo>
                  <a:lnTo>
                    <a:pt x="1" y="2917"/>
                  </a:lnTo>
                  <a:lnTo>
                    <a:pt x="3811" y="2917"/>
                  </a:lnTo>
                  <a:cubicBezTo>
                    <a:pt x="3823" y="2763"/>
                    <a:pt x="3835" y="2596"/>
                    <a:pt x="3835" y="2429"/>
                  </a:cubicBezTo>
                  <a:lnTo>
                    <a:pt x="38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7"/>
            <p:cNvSpPr/>
            <p:nvPr/>
          </p:nvSpPr>
          <p:spPr>
            <a:xfrm>
              <a:off x="6010713" y="1411900"/>
              <a:ext cx="110750" cy="146175"/>
            </a:xfrm>
            <a:custGeom>
              <a:rect b="b" l="l" r="r" t="t"/>
              <a:pathLst>
                <a:path extrusionOk="0" h="5847" w="4430">
                  <a:moveTo>
                    <a:pt x="501" y="1"/>
                  </a:moveTo>
                  <a:lnTo>
                    <a:pt x="501" y="965"/>
                  </a:lnTo>
                  <a:cubicBezTo>
                    <a:pt x="1156" y="965"/>
                    <a:pt x="1715" y="1394"/>
                    <a:pt x="1906" y="2025"/>
                  </a:cubicBezTo>
                  <a:cubicBezTo>
                    <a:pt x="382" y="2466"/>
                    <a:pt x="1" y="4454"/>
                    <a:pt x="1251" y="5430"/>
                  </a:cubicBezTo>
                  <a:cubicBezTo>
                    <a:pt x="1617" y="5716"/>
                    <a:pt x="2034" y="5846"/>
                    <a:pt x="2442" y="5846"/>
                  </a:cubicBezTo>
                  <a:cubicBezTo>
                    <a:pt x="3424" y="5846"/>
                    <a:pt x="4352" y="5093"/>
                    <a:pt x="4394" y="3966"/>
                  </a:cubicBezTo>
                  <a:cubicBezTo>
                    <a:pt x="4430" y="3037"/>
                    <a:pt x="3799" y="2215"/>
                    <a:pt x="2894" y="2001"/>
                  </a:cubicBezTo>
                  <a:cubicBezTo>
                    <a:pt x="2680" y="834"/>
                    <a:pt x="167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7"/>
            <p:cNvSpPr/>
            <p:nvPr/>
          </p:nvSpPr>
          <p:spPr>
            <a:xfrm>
              <a:off x="6112513" y="1436025"/>
              <a:ext cx="81275" cy="90200"/>
            </a:xfrm>
            <a:custGeom>
              <a:rect b="b" l="l" r="r" t="t"/>
              <a:pathLst>
                <a:path extrusionOk="0" h="3608" w="3251">
                  <a:moveTo>
                    <a:pt x="1786" y="0"/>
                  </a:moveTo>
                  <a:cubicBezTo>
                    <a:pt x="1155" y="0"/>
                    <a:pt x="536" y="179"/>
                    <a:pt x="1" y="500"/>
                  </a:cubicBezTo>
                  <a:cubicBezTo>
                    <a:pt x="810" y="1048"/>
                    <a:pt x="1298" y="1953"/>
                    <a:pt x="1298" y="2929"/>
                  </a:cubicBezTo>
                  <a:cubicBezTo>
                    <a:pt x="1298" y="3155"/>
                    <a:pt x="1275" y="3382"/>
                    <a:pt x="1215" y="3608"/>
                  </a:cubicBezTo>
                  <a:cubicBezTo>
                    <a:pt x="2453" y="3060"/>
                    <a:pt x="3251" y="1834"/>
                    <a:pt x="3251" y="488"/>
                  </a:cubicBezTo>
                  <a:lnTo>
                    <a:pt x="32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7"/>
            <p:cNvSpPr/>
            <p:nvPr/>
          </p:nvSpPr>
          <p:spPr>
            <a:xfrm>
              <a:off x="6219963" y="1436325"/>
              <a:ext cx="119675" cy="72950"/>
            </a:xfrm>
            <a:custGeom>
              <a:rect b="b" l="l" r="r" t="t"/>
              <a:pathLst>
                <a:path extrusionOk="0" h="2918" w="4787">
                  <a:moveTo>
                    <a:pt x="1037" y="0"/>
                  </a:moveTo>
                  <a:lnTo>
                    <a:pt x="1" y="2917"/>
                  </a:lnTo>
                  <a:lnTo>
                    <a:pt x="1037" y="2917"/>
                  </a:lnTo>
                  <a:lnTo>
                    <a:pt x="1727" y="977"/>
                  </a:lnTo>
                  <a:lnTo>
                    <a:pt x="4787" y="977"/>
                  </a:lnTo>
                  <a:lnTo>
                    <a:pt x="47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67"/>
          <p:cNvGrpSpPr/>
          <p:nvPr/>
        </p:nvGrpSpPr>
        <p:grpSpPr>
          <a:xfrm>
            <a:off x="7115206" y="1257763"/>
            <a:ext cx="251696" cy="358184"/>
            <a:chOff x="6679263" y="1411900"/>
            <a:chExt cx="292025" cy="415575"/>
          </a:xfrm>
        </p:grpSpPr>
        <p:sp>
          <p:nvSpPr>
            <p:cNvPr id="1136" name="Google Shape;1136;p67"/>
            <p:cNvSpPr/>
            <p:nvPr/>
          </p:nvSpPr>
          <p:spPr>
            <a:xfrm>
              <a:off x="6679263" y="1436025"/>
              <a:ext cx="110750" cy="146350"/>
            </a:xfrm>
            <a:custGeom>
              <a:rect b="b" l="l" r="r" t="t"/>
              <a:pathLst>
                <a:path extrusionOk="0" h="5854" w="4430">
                  <a:moveTo>
                    <a:pt x="0" y="0"/>
                  </a:moveTo>
                  <a:lnTo>
                    <a:pt x="0" y="989"/>
                  </a:lnTo>
                  <a:cubicBezTo>
                    <a:pt x="655" y="989"/>
                    <a:pt x="1226" y="1417"/>
                    <a:pt x="1405" y="2036"/>
                  </a:cubicBezTo>
                  <a:cubicBezTo>
                    <a:pt x="572" y="2274"/>
                    <a:pt x="0" y="3036"/>
                    <a:pt x="0" y="3906"/>
                  </a:cubicBezTo>
                  <a:cubicBezTo>
                    <a:pt x="0" y="5057"/>
                    <a:pt x="945" y="5853"/>
                    <a:pt x="1954" y="5853"/>
                  </a:cubicBezTo>
                  <a:cubicBezTo>
                    <a:pt x="2364" y="5853"/>
                    <a:pt x="2784" y="5722"/>
                    <a:pt x="3155" y="5430"/>
                  </a:cubicBezTo>
                  <a:cubicBezTo>
                    <a:pt x="4429" y="4418"/>
                    <a:pt x="3977" y="2382"/>
                    <a:pt x="2405" y="2001"/>
                  </a:cubicBezTo>
                  <a:cubicBezTo>
                    <a:pt x="2191" y="846"/>
                    <a:pt x="1179"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7"/>
            <p:cNvSpPr/>
            <p:nvPr/>
          </p:nvSpPr>
          <p:spPr>
            <a:xfrm>
              <a:off x="6679263" y="1588725"/>
              <a:ext cx="48825" cy="17875"/>
            </a:xfrm>
            <a:custGeom>
              <a:rect b="b" l="l" r="r" t="t"/>
              <a:pathLst>
                <a:path extrusionOk="0" h="715" w="1953">
                  <a:moveTo>
                    <a:pt x="48" y="0"/>
                  </a:moveTo>
                  <a:cubicBezTo>
                    <a:pt x="12" y="238"/>
                    <a:pt x="0" y="476"/>
                    <a:pt x="0" y="715"/>
                  </a:cubicBezTo>
                  <a:lnTo>
                    <a:pt x="1953" y="715"/>
                  </a:lnTo>
                  <a:cubicBezTo>
                    <a:pt x="1250" y="715"/>
                    <a:pt x="572" y="465"/>
                    <a:pt x="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7"/>
            <p:cNvSpPr/>
            <p:nvPr/>
          </p:nvSpPr>
          <p:spPr>
            <a:xfrm>
              <a:off x="6728063" y="1533650"/>
              <a:ext cx="137550" cy="72950"/>
            </a:xfrm>
            <a:custGeom>
              <a:rect b="b" l="l" r="r" t="t"/>
              <a:pathLst>
                <a:path extrusionOk="0" h="2918" w="5502">
                  <a:moveTo>
                    <a:pt x="5108" y="1"/>
                  </a:moveTo>
                  <a:cubicBezTo>
                    <a:pt x="4442" y="989"/>
                    <a:pt x="3406" y="1667"/>
                    <a:pt x="2239" y="1882"/>
                  </a:cubicBezTo>
                  <a:cubicBezTo>
                    <a:pt x="1679" y="2537"/>
                    <a:pt x="858" y="2918"/>
                    <a:pt x="1" y="2918"/>
                  </a:cubicBezTo>
                  <a:lnTo>
                    <a:pt x="4954" y="2918"/>
                  </a:lnTo>
                  <a:lnTo>
                    <a:pt x="55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7"/>
            <p:cNvSpPr/>
            <p:nvPr/>
          </p:nvSpPr>
          <p:spPr>
            <a:xfrm>
              <a:off x="6876588" y="1533650"/>
              <a:ext cx="70575" cy="72950"/>
            </a:xfrm>
            <a:custGeom>
              <a:rect b="b" l="l" r="r" t="t"/>
              <a:pathLst>
                <a:path extrusionOk="0" h="2918" w="2823">
                  <a:moveTo>
                    <a:pt x="549" y="1"/>
                  </a:moveTo>
                  <a:lnTo>
                    <a:pt x="1" y="2918"/>
                  </a:lnTo>
                  <a:lnTo>
                    <a:pt x="2823" y="2918"/>
                  </a:lnTo>
                  <a:cubicBezTo>
                    <a:pt x="2811" y="2025"/>
                    <a:pt x="2644" y="1144"/>
                    <a:pt x="2323" y="310"/>
                  </a:cubicBezTo>
                  <a:lnTo>
                    <a:pt x="22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7"/>
            <p:cNvSpPr/>
            <p:nvPr/>
          </p:nvSpPr>
          <p:spPr>
            <a:xfrm>
              <a:off x="6747638" y="1778625"/>
              <a:ext cx="131075" cy="48850"/>
            </a:xfrm>
            <a:custGeom>
              <a:rect b="b" l="l" r="r" t="t"/>
              <a:pathLst>
                <a:path extrusionOk="0" h="1954" w="5243">
                  <a:moveTo>
                    <a:pt x="3" y="0"/>
                  </a:moveTo>
                  <a:cubicBezTo>
                    <a:pt x="3" y="5"/>
                    <a:pt x="3" y="6"/>
                    <a:pt x="3" y="6"/>
                  </a:cubicBezTo>
                  <a:cubicBezTo>
                    <a:pt x="3" y="6"/>
                    <a:pt x="2" y="5"/>
                    <a:pt x="2" y="5"/>
                  </a:cubicBezTo>
                  <a:lnTo>
                    <a:pt x="2" y="5"/>
                  </a:lnTo>
                  <a:cubicBezTo>
                    <a:pt x="0" y="5"/>
                    <a:pt x="14" y="81"/>
                    <a:pt x="242" y="1953"/>
                  </a:cubicBezTo>
                  <a:lnTo>
                    <a:pt x="4992" y="1953"/>
                  </a:lnTo>
                  <a:cubicBezTo>
                    <a:pt x="5235" y="55"/>
                    <a:pt x="5237" y="6"/>
                    <a:pt x="5240" y="6"/>
                  </a:cubicBezTo>
                  <a:cubicBezTo>
                    <a:pt x="5240" y="6"/>
                    <a:pt x="5240" y="6"/>
                    <a:pt x="5240" y="6"/>
                  </a:cubicBezTo>
                  <a:cubicBezTo>
                    <a:pt x="5240" y="6"/>
                    <a:pt x="5241" y="5"/>
                    <a:pt x="52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7"/>
            <p:cNvSpPr/>
            <p:nvPr/>
          </p:nvSpPr>
          <p:spPr>
            <a:xfrm>
              <a:off x="6681038" y="1630975"/>
              <a:ext cx="264050" cy="123275"/>
            </a:xfrm>
            <a:custGeom>
              <a:rect b="b" l="l" r="r" t="t"/>
              <a:pathLst>
                <a:path extrusionOk="0" h="4931" w="10562">
                  <a:moveTo>
                    <a:pt x="0" y="1"/>
                  </a:moveTo>
                  <a:cubicBezTo>
                    <a:pt x="108" y="620"/>
                    <a:pt x="334" y="1203"/>
                    <a:pt x="667" y="1727"/>
                  </a:cubicBezTo>
                  <a:cubicBezTo>
                    <a:pt x="1501" y="3013"/>
                    <a:pt x="2120" y="3787"/>
                    <a:pt x="2453" y="4930"/>
                  </a:cubicBezTo>
                  <a:lnTo>
                    <a:pt x="8109" y="4930"/>
                  </a:lnTo>
                  <a:cubicBezTo>
                    <a:pt x="8442" y="3787"/>
                    <a:pt x="9061" y="3013"/>
                    <a:pt x="9906" y="1727"/>
                  </a:cubicBezTo>
                  <a:cubicBezTo>
                    <a:pt x="10240" y="1203"/>
                    <a:pt x="10466" y="620"/>
                    <a:pt x="10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7"/>
            <p:cNvSpPr/>
            <p:nvPr/>
          </p:nvSpPr>
          <p:spPr>
            <a:xfrm>
              <a:off x="6865288" y="1411900"/>
              <a:ext cx="106000" cy="121775"/>
            </a:xfrm>
            <a:custGeom>
              <a:rect b="b" l="l" r="r" t="t"/>
              <a:pathLst>
                <a:path extrusionOk="0" h="4871" w="4240">
                  <a:moveTo>
                    <a:pt x="917" y="1"/>
                  </a:moveTo>
                  <a:lnTo>
                    <a:pt x="0" y="4871"/>
                  </a:lnTo>
                  <a:lnTo>
                    <a:pt x="989" y="4871"/>
                  </a:lnTo>
                  <a:lnTo>
                    <a:pt x="1715" y="965"/>
                  </a:lnTo>
                  <a:lnTo>
                    <a:pt x="4239" y="965"/>
                  </a:lnTo>
                  <a:lnTo>
                    <a:pt x="42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7"/>
            <p:cNvSpPr/>
            <p:nvPr/>
          </p:nvSpPr>
          <p:spPr>
            <a:xfrm>
              <a:off x="6768538" y="1460700"/>
              <a:ext cx="81000" cy="89950"/>
            </a:xfrm>
            <a:custGeom>
              <a:rect b="b" l="l" r="r" t="t"/>
              <a:pathLst>
                <a:path extrusionOk="0" h="3598" w="3240">
                  <a:moveTo>
                    <a:pt x="1727" y="1"/>
                  </a:moveTo>
                  <a:cubicBezTo>
                    <a:pt x="1117" y="1"/>
                    <a:pt x="520" y="178"/>
                    <a:pt x="1" y="490"/>
                  </a:cubicBezTo>
                  <a:cubicBezTo>
                    <a:pt x="811" y="1037"/>
                    <a:pt x="1299" y="1942"/>
                    <a:pt x="1299" y="2919"/>
                  </a:cubicBezTo>
                  <a:cubicBezTo>
                    <a:pt x="1299" y="3145"/>
                    <a:pt x="1263" y="3371"/>
                    <a:pt x="1215" y="3597"/>
                  </a:cubicBezTo>
                  <a:cubicBezTo>
                    <a:pt x="2442" y="3050"/>
                    <a:pt x="3239" y="1823"/>
                    <a:pt x="3239" y="478"/>
                  </a:cubicBezTo>
                  <a:lnTo>
                    <a:pt x="3239" y="2"/>
                  </a:lnTo>
                  <a:lnTo>
                    <a:pt x="1787" y="2"/>
                  </a:lnTo>
                  <a:cubicBezTo>
                    <a:pt x="1767" y="1"/>
                    <a:pt x="1747" y="1"/>
                    <a:pt x="17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67"/>
          <p:cNvGrpSpPr/>
          <p:nvPr/>
        </p:nvGrpSpPr>
        <p:grpSpPr>
          <a:xfrm>
            <a:off x="3270211" y="1257763"/>
            <a:ext cx="317373" cy="358184"/>
            <a:chOff x="3422288" y="1411900"/>
            <a:chExt cx="368225" cy="415575"/>
          </a:xfrm>
        </p:grpSpPr>
        <p:sp>
          <p:nvSpPr>
            <p:cNvPr id="1145" name="Google Shape;1145;p67"/>
            <p:cNvSpPr/>
            <p:nvPr/>
          </p:nvSpPr>
          <p:spPr>
            <a:xfrm>
              <a:off x="3422288" y="1705700"/>
              <a:ext cx="64025" cy="121775"/>
            </a:xfrm>
            <a:custGeom>
              <a:rect b="b" l="l" r="r" t="t"/>
              <a:pathLst>
                <a:path extrusionOk="0" h="4871" w="2561">
                  <a:moveTo>
                    <a:pt x="1084" y="0"/>
                  </a:moveTo>
                  <a:lnTo>
                    <a:pt x="1084" y="1453"/>
                  </a:lnTo>
                  <a:cubicBezTo>
                    <a:pt x="941" y="1524"/>
                    <a:pt x="810" y="1632"/>
                    <a:pt x="680" y="1751"/>
                  </a:cubicBezTo>
                  <a:lnTo>
                    <a:pt x="1" y="2441"/>
                  </a:lnTo>
                  <a:lnTo>
                    <a:pt x="680" y="3120"/>
                  </a:lnTo>
                  <a:cubicBezTo>
                    <a:pt x="810" y="3239"/>
                    <a:pt x="941" y="3346"/>
                    <a:pt x="1084" y="3417"/>
                  </a:cubicBezTo>
                  <a:lnTo>
                    <a:pt x="1084" y="4870"/>
                  </a:lnTo>
                  <a:lnTo>
                    <a:pt x="1572" y="4870"/>
                  </a:lnTo>
                  <a:cubicBezTo>
                    <a:pt x="1918" y="4870"/>
                    <a:pt x="2251" y="4799"/>
                    <a:pt x="2561" y="4656"/>
                  </a:cubicBezTo>
                  <a:cubicBezTo>
                    <a:pt x="2525" y="4608"/>
                    <a:pt x="2501" y="4572"/>
                    <a:pt x="2477" y="4525"/>
                  </a:cubicBezTo>
                  <a:cubicBezTo>
                    <a:pt x="2108" y="3882"/>
                    <a:pt x="2061" y="3144"/>
                    <a:pt x="2061" y="2441"/>
                  </a:cubicBezTo>
                  <a:cubicBezTo>
                    <a:pt x="2061" y="1739"/>
                    <a:pt x="2108" y="1000"/>
                    <a:pt x="2477" y="346"/>
                  </a:cubicBezTo>
                  <a:cubicBezTo>
                    <a:pt x="2501" y="310"/>
                    <a:pt x="2525" y="262"/>
                    <a:pt x="2561" y="215"/>
                  </a:cubicBezTo>
                  <a:cubicBezTo>
                    <a:pt x="2251" y="72"/>
                    <a:pt x="1918" y="0"/>
                    <a:pt x="1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7"/>
            <p:cNvSpPr/>
            <p:nvPr/>
          </p:nvSpPr>
          <p:spPr>
            <a:xfrm>
              <a:off x="3497913" y="1705700"/>
              <a:ext cx="146150" cy="121775"/>
            </a:xfrm>
            <a:custGeom>
              <a:rect b="b" l="l" r="r" t="t"/>
              <a:pathLst>
                <a:path extrusionOk="0" h="4871" w="5846">
                  <a:moveTo>
                    <a:pt x="1953" y="0"/>
                  </a:moveTo>
                  <a:cubicBezTo>
                    <a:pt x="1155" y="0"/>
                    <a:pt x="595" y="274"/>
                    <a:pt x="286" y="822"/>
                  </a:cubicBezTo>
                  <a:cubicBezTo>
                    <a:pt x="24" y="1298"/>
                    <a:pt x="0" y="1905"/>
                    <a:pt x="0" y="2429"/>
                  </a:cubicBezTo>
                  <a:cubicBezTo>
                    <a:pt x="0" y="2965"/>
                    <a:pt x="24" y="3572"/>
                    <a:pt x="286" y="4048"/>
                  </a:cubicBezTo>
                  <a:cubicBezTo>
                    <a:pt x="583" y="4596"/>
                    <a:pt x="1155" y="4870"/>
                    <a:pt x="1953" y="4870"/>
                  </a:cubicBezTo>
                  <a:cubicBezTo>
                    <a:pt x="2798" y="4846"/>
                    <a:pt x="3631" y="4632"/>
                    <a:pt x="4382" y="4239"/>
                  </a:cubicBezTo>
                  <a:cubicBezTo>
                    <a:pt x="5322" y="3751"/>
                    <a:pt x="5846" y="3108"/>
                    <a:pt x="5846" y="2429"/>
                  </a:cubicBezTo>
                  <a:cubicBezTo>
                    <a:pt x="5846" y="1751"/>
                    <a:pt x="5322" y="1108"/>
                    <a:pt x="4382" y="619"/>
                  </a:cubicBezTo>
                  <a:cubicBezTo>
                    <a:pt x="3631" y="238"/>
                    <a:pt x="2798" y="24"/>
                    <a:pt x="1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7"/>
            <p:cNvSpPr/>
            <p:nvPr/>
          </p:nvSpPr>
          <p:spPr>
            <a:xfrm>
              <a:off x="3629463" y="1765225"/>
              <a:ext cx="136650" cy="62250"/>
            </a:xfrm>
            <a:custGeom>
              <a:rect b="b" l="l" r="r" t="t"/>
              <a:pathLst>
                <a:path extrusionOk="0" h="2490" w="5466">
                  <a:moveTo>
                    <a:pt x="5466" y="1"/>
                  </a:moveTo>
                  <a:cubicBezTo>
                    <a:pt x="4823" y="655"/>
                    <a:pt x="3942" y="1025"/>
                    <a:pt x="3025" y="1025"/>
                  </a:cubicBezTo>
                  <a:lnTo>
                    <a:pt x="1358" y="1025"/>
                  </a:lnTo>
                  <a:cubicBezTo>
                    <a:pt x="1144" y="1489"/>
                    <a:pt x="751" y="2013"/>
                    <a:pt x="1" y="2489"/>
                  </a:cubicBezTo>
                  <a:lnTo>
                    <a:pt x="5466" y="2489"/>
                  </a:lnTo>
                  <a:lnTo>
                    <a:pt x="54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7"/>
            <p:cNvSpPr/>
            <p:nvPr/>
          </p:nvSpPr>
          <p:spPr>
            <a:xfrm>
              <a:off x="3547013" y="1486625"/>
              <a:ext cx="136950" cy="90500"/>
            </a:xfrm>
            <a:custGeom>
              <a:rect b="b" l="l" r="r" t="t"/>
              <a:pathLst>
                <a:path extrusionOk="0" h="3620" w="5478">
                  <a:moveTo>
                    <a:pt x="1" y="0"/>
                  </a:moveTo>
                  <a:lnTo>
                    <a:pt x="1" y="2917"/>
                  </a:lnTo>
                  <a:lnTo>
                    <a:pt x="2322" y="2917"/>
                  </a:lnTo>
                  <a:cubicBezTo>
                    <a:pt x="3108" y="2917"/>
                    <a:pt x="3894" y="3096"/>
                    <a:pt x="4596" y="3453"/>
                  </a:cubicBezTo>
                  <a:cubicBezTo>
                    <a:pt x="4715" y="3513"/>
                    <a:pt x="4846" y="3572"/>
                    <a:pt x="4965" y="3620"/>
                  </a:cubicBezTo>
                  <a:lnTo>
                    <a:pt x="5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7"/>
            <p:cNvSpPr/>
            <p:nvPr/>
          </p:nvSpPr>
          <p:spPr>
            <a:xfrm>
              <a:off x="3694938" y="1486625"/>
              <a:ext cx="71175" cy="97350"/>
            </a:xfrm>
            <a:custGeom>
              <a:rect b="b" l="l" r="r" t="t"/>
              <a:pathLst>
                <a:path extrusionOk="0" h="3894" w="2847">
                  <a:moveTo>
                    <a:pt x="549" y="0"/>
                  </a:moveTo>
                  <a:lnTo>
                    <a:pt x="1" y="3858"/>
                  </a:lnTo>
                  <a:cubicBezTo>
                    <a:pt x="180" y="3882"/>
                    <a:pt x="346" y="3894"/>
                    <a:pt x="525" y="3894"/>
                  </a:cubicBezTo>
                  <a:lnTo>
                    <a:pt x="2847" y="3894"/>
                  </a:lnTo>
                  <a:lnTo>
                    <a:pt x="2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7"/>
            <p:cNvSpPr/>
            <p:nvPr/>
          </p:nvSpPr>
          <p:spPr>
            <a:xfrm>
              <a:off x="3547013" y="1583950"/>
              <a:ext cx="219100" cy="182500"/>
            </a:xfrm>
            <a:custGeom>
              <a:rect b="b" l="l" r="r" t="t"/>
              <a:pathLst>
                <a:path extrusionOk="0" h="7300" w="8764">
                  <a:moveTo>
                    <a:pt x="4870" y="1941"/>
                  </a:moveTo>
                  <a:lnTo>
                    <a:pt x="4870" y="2918"/>
                  </a:lnTo>
                  <a:lnTo>
                    <a:pt x="3894" y="2918"/>
                  </a:lnTo>
                  <a:lnTo>
                    <a:pt x="3894" y="1941"/>
                  </a:lnTo>
                  <a:close/>
                  <a:moveTo>
                    <a:pt x="6811" y="2918"/>
                  </a:moveTo>
                  <a:lnTo>
                    <a:pt x="6811" y="3894"/>
                  </a:lnTo>
                  <a:lnTo>
                    <a:pt x="5847" y="3894"/>
                  </a:lnTo>
                  <a:lnTo>
                    <a:pt x="5847" y="2918"/>
                  </a:lnTo>
                  <a:close/>
                  <a:moveTo>
                    <a:pt x="5847" y="4870"/>
                  </a:moveTo>
                  <a:lnTo>
                    <a:pt x="5847" y="5847"/>
                  </a:lnTo>
                  <a:lnTo>
                    <a:pt x="4870" y="5847"/>
                  </a:lnTo>
                  <a:lnTo>
                    <a:pt x="4870" y="4870"/>
                  </a:lnTo>
                  <a:close/>
                  <a:moveTo>
                    <a:pt x="1" y="1"/>
                  </a:moveTo>
                  <a:lnTo>
                    <a:pt x="1" y="3894"/>
                  </a:lnTo>
                  <a:cubicBezTo>
                    <a:pt x="1001" y="3918"/>
                    <a:pt x="1977" y="4168"/>
                    <a:pt x="2870" y="4620"/>
                  </a:cubicBezTo>
                  <a:cubicBezTo>
                    <a:pt x="4608" y="5513"/>
                    <a:pt x="4870" y="6692"/>
                    <a:pt x="4870" y="7299"/>
                  </a:cubicBezTo>
                  <a:lnTo>
                    <a:pt x="6323" y="7299"/>
                  </a:lnTo>
                  <a:cubicBezTo>
                    <a:pt x="7668" y="7299"/>
                    <a:pt x="8764" y="6216"/>
                    <a:pt x="8764" y="4870"/>
                  </a:cubicBezTo>
                  <a:lnTo>
                    <a:pt x="8764" y="977"/>
                  </a:lnTo>
                  <a:lnTo>
                    <a:pt x="6442" y="977"/>
                  </a:lnTo>
                  <a:cubicBezTo>
                    <a:pt x="5656" y="965"/>
                    <a:pt x="4870" y="787"/>
                    <a:pt x="4168" y="429"/>
                  </a:cubicBezTo>
                  <a:cubicBezTo>
                    <a:pt x="3584" y="144"/>
                    <a:pt x="2953" y="1"/>
                    <a:pt x="2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7"/>
            <p:cNvSpPr/>
            <p:nvPr/>
          </p:nvSpPr>
          <p:spPr>
            <a:xfrm>
              <a:off x="3683938" y="1411900"/>
              <a:ext cx="106575" cy="74750"/>
            </a:xfrm>
            <a:custGeom>
              <a:rect b="b" l="l" r="r" t="t"/>
              <a:pathLst>
                <a:path extrusionOk="0" h="2990" w="4263">
                  <a:moveTo>
                    <a:pt x="429" y="1"/>
                  </a:moveTo>
                  <a:lnTo>
                    <a:pt x="0" y="2989"/>
                  </a:lnTo>
                  <a:lnTo>
                    <a:pt x="989" y="2989"/>
                  </a:lnTo>
                  <a:lnTo>
                    <a:pt x="1274" y="977"/>
                  </a:lnTo>
                  <a:lnTo>
                    <a:pt x="4263" y="965"/>
                  </a:lnTo>
                  <a:lnTo>
                    <a:pt x="42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67"/>
          <p:cNvGrpSpPr/>
          <p:nvPr/>
        </p:nvGrpSpPr>
        <p:grpSpPr>
          <a:xfrm>
            <a:off x="4033719" y="1257763"/>
            <a:ext cx="315068" cy="358184"/>
            <a:chOff x="4067313" y="1411900"/>
            <a:chExt cx="365550" cy="415575"/>
          </a:xfrm>
        </p:grpSpPr>
        <p:sp>
          <p:nvSpPr>
            <p:cNvPr id="1153" name="Google Shape;1153;p67"/>
            <p:cNvSpPr/>
            <p:nvPr/>
          </p:nvSpPr>
          <p:spPr>
            <a:xfrm>
              <a:off x="4067313" y="1411900"/>
              <a:ext cx="361375" cy="194325"/>
            </a:xfrm>
            <a:custGeom>
              <a:rect b="b" l="l" r="r" t="t"/>
              <a:pathLst>
                <a:path extrusionOk="0" h="7773" w="14455">
                  <a:moveTo>
                    <a:pt x="9264" y="1"/>
                  </a:moveTo>
                  <a:lnTo>
                    <a:pt x="5120" y="3954"/>
                  </a:lnTo>
                  <a:lnTo>
                    <a:pt x="8776" y="3954"/>
                  </a:lnTo>
                  <a:lnTo>
                    <a:pt x="8776" y="4930"/>
                  </a:lnTo>
                  <a:lnTo>
                    <a:pt x="4775" y="4930"/>
                  </a:lnTo>
                  <a:lnTo>
                    <a:pt x="3799" y="1037"/>
                  </a:lnTo>
                  <a:lnTo>
                    <a:pt x="1" y="1037"/>
                  </a:lnTo>
                  <a:lnTo>
                    <a:pt x="1" y="2013"/>
                  </a:lnTo>
                  <a:lnTo>
                    <a:pt x="3037" y="2013"/>
                  </a:lnTo>
                  <a:lnTo>
                    <a:pt x="3763" y="4930"/>
                  </a:lnTo>
                  <a:lnTo>
                    <a:pt x="1168" y="4930"/>
                  </a:lnTo>
                  <a:lnTo>
                    <a:pt x="822" y="5621"/>
                  </a:lnTo>
                  <a:cubicBezTo>
                    <a:pt x="525" y="6204"/>
                    <a:pt x="310" y="6835"/>
                    <a:pt x="167" y="7490"/>
                  </a:cubicBezTo>
                  <a:cubicBezTo>
                    <a:pt x="532" y="7137"/>
                    <a:pt x="998" y="6962"/>
                    <a:pt x="1464" y="6962"/>
                  </a:cubicBezTo>
                  <a:cubicBezTo>
                    <a:pt x="1942" y="6962"/>
                    <a:pt x="2419" y="7146"/>
                    <a:pt x="2787" y="7514"/>
                  </a:cubicBezTo>
                  <a:cubicBezTo>
                    <a:pt x="2959" y="7686"/>
                    <a:pt x="3186" y="7773"/>
                    <a:pt x="3412" y="7773"/>
                  </a:cubicBezTo>
                  <a:cubicBezTo>
                    <a:pt x="3638" y="7773"/>
                    <a:pt x="3864" y="7686"/>
                    <a:pt x="4037" y="7514"/>
                  </a:cubicBezTo>
                  <a:cubicBezTo>
                    <a:pt x="4400" y="7145"/>
                    <a:pt x="4876" y="6960"/>
                    <a:pt x="5354" y="6960"/>
                  </a:cubicBezTo>
                  <a:cubicBezTo>
                    <a:pt x="5832" y="6960"/>
                    <a:pt x="6311" y="7145"/>
                    <a:pt x="6680" y="7514"/>
                  </a:cubicBezTo>
                  <a:cubicBezTo>
                    <a:pt x="6853" y="7686"/>
                    <a:pt x="7079" y="7773"/>
                    <a:pt x="7305" y="7773"/>
                  </a:cubicBezTo>
                  <a:cubicBezTo>
                    <a:pt x="7531" y="7773"/>
                    <a:pt x="7758" y="7686"/>
                    <a:pt x="7930" y="7514"/>
                  </a:cubicBezTo>
                  <a:cubicBezTo>
                    <a:pt x="8299" y="7145"/>
                    <a:pt x="8779" y="6960"/>
                    <a:pt x="9256" y="6960"/>
                  </a:cubicBezTo>
                  <a:cubicBezTo>
                    <a:pt x="9734" y="6960"/>
                    <a:pt x="10210" y="7145"/>
                    <a:pt x="10573" y="7514"/>
                  </a:cubicBezTo>
                  <a:cubicBezTo>
                    <a:pt x="10746" y="7686"/>
                    <a:pt x="10972" y="7773"/>
                    <a:pt x="11200" y="7773"/>
                  </a:cubicBezTo>
                  <a:cubicBezTo>
                    <a:pt x="11428" y="7773"/>
                    <a:pt x="11657" y="7686"/>
                    <a:pt x="11836" y="7514"/>
                  </a:cubicBezTo>
                  <a:cubicBezTo>
                    <a:pt x="12197" y="7146"/>
                    <a:pt x="12675" y="6962"/>
                    <a:pt x="13154" y="6962"/>
                  </a:cubicBezTo>
                  <a:cubicBezTo>
                    <a:pt x="13621" y="6962"/>
                    <a:pt x="14090" y="7137"/>
                    <a:pt x="14455" y="7490"/>
                  </a:cubicBezTo>
                  <a:cubicBezTo>
                    <a:pt x="14312" y="6835"/>
                    <a:pt x="14098" y="6204"/>
                    <a:pt x="13800" y="5621"/>
                  </a:cubicBezTo>
                  <a:lnTo>
                    <a:pt x="13467" y="4930"/>
                  </a:lnTo>
                  <a:lnTo>
                    <a:pt x="9752" y="4930"/>
                  </a:lnTo>
                  <a:lnTo>
                    <a:pt x="9752" y="3954"/>
                  </a:lnTo>
                  <a:lnTo>
                    <a:pt x="13395" y="3954"/>
                  </a:lnTo>
                  <a:lnTo>
                    <a:pt x="92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7"/>
            <p:cNvSpPr/>
            <p:nvPr/>
          </p:nvSpPr>
          <p:spPr>
            <a:xfrm>
              <a:off x="4067613" y="1610300"/>
              <a:ext cx="365250" cy="217175"/>
            </a:xfrm>
            <a:custGeom>
              <a:rect b="b" l="l" r="r" t="t"/>
              <a:pathLst>
                <a:path extrusionOk="0" h="8687" w="14610">
                  <a:moveTo>
                    <a:pt x="9728" y="1864"/>
                  </a:moveTo>
                  <a:lnTo>
                    <a:pt x="9728" y="2840"/>
                  </a:lnTo>
                  <a:lnTo>
                    <a:pt x="8752" y="2840"/>
                  </a:lnTo>
                  <a:lnTo>
                    <a:pt x="8752" y="1864"/>
                  </a:lnTo>
                  <a:close/>
                  <a:moveTo>
                    <a:pt x="11681" y="2840"/>
                  </a:moveTo>
                  <a:lnTo>
                    <a:pt x="11681" y="3816"/>
                  </a:lnTo>
                  <a:lnTo>
                    <a:pt x="10704" y="3816"/>
                  </a:lnTo>
                  <a:lnTo>
                    <a:pt x="10704" y="2840"/>
                  </a:lnTo>
                  <a:close/>
                  <a:moveTo>
                    <a:pt x="9728" y="4793"/>
                  </a:moveTo>
                  <a:lnTo>
                    <a:pt x="9728" y="5757"/>
                  </a:lnTo>
                  <a:lnTo>
                    <a:pt x="8752" y="5757"/>
                  </a:lnTo>
                  <a:lnTo>
                    <a:pt x="8752" y="4793"/>
                  </a:lnTo>
                  <a:close/>
                  <a:moveTo>
                    <a:pt x="1461" y="0"/>
                  </a:moveTo>
                  <a:cubicBezTo>
                    <a:pt x="1233" y="0"/>
                    <a:pt x="1007" y="90"/>
                    <a:pt x="834" y="268"/>
                  </a:cubicBezTo>
                  <a:cubicBezTo>
                    <a:pt x="608" y="495"/>
                    <a:pt x="322" y="649"/>
                    <a:pt x="13" y="745"/>
                  </a:cubicBezTo>
                  <a:cubicBezTo>
                    <a:pt x="1" y="1018"/>
                    <a:pt x="1" y="1209"/>
                    <a:pt x="1" y="1376"/>
                  </a:cubicBezTo>
                  <a:cubicBezTo>
                    <a:pt x="1" y="5412"/>
                    <a:pt x="3275" y="8686"/>
                    <a:pt x="7311" y="8686"/>
                  </a:cubicBezTo>
                  <a:cubicBezTo>
                    <a:pt x="11609" y="8686"/>
                    <a:pt x="14610" y="5114"/>
                    <a:pt x="14610" y="1137"/>
                  </a:cubicBezTo>
                  <a:cubicBezTo>
                    <a:pt x="14610" y="1006"/>
                    <a:pt x="14610" y="876"/>
                    <a:pt x="14598" y="745"/>
                  </a:cubicBezTo>
                  <a:cubicBezTo>
                    <a:pt x="14288" y="649"/>
                    <a:pt x="14002" y="495"/>
                    <a:pt x="13776" y="268"/>
                  </a:cubicBezTo>
                  <a:cubicBezTo>
                    <a:pt x="13598" y="90"/>
                    <a:pt x="13368" y="0"/>
                    <a:pt x="13141" y="0"/>
                  </a:cubicBezTo>
                  <a:cubicBezTo>
                    <a:pt x="12913" y="0"/>
                    <a:pt x="12687" y="90"/>
                    <a:pt x="12514" y="268"/>
                  </a:cubicBezTo>
                  <a:cubicBezTo>
                    <a:pt x="12151" y="631"/>
                    <a:pt x="11675" y="813"/>
                    <a:pt x="11198" y="813"/>
                  </a:cubicBezTo>
                  <a:cubicBezTo>
                    <a:pt x="10722" y="813"/>
                    <a:pt x="10246" y="631"/>
                    <a:pt x="9883" y="268"/>
                  </a:cubicBezTo>
                  <a:cubicBezTo>
                    <a:pt x="9704" y="90"/>
                    <a:pt x="9475" y="0"/>
                    <a:pt x="9247" y="0"/>
                  </a:cubicBezTo>
                  <a:cubicBezTo>
                    <a:pt x="9020" y="0"/>
                    <a:pt x="8793" y="90"/>
                    <a:pt x="8621" y="268"/>
                  </a:cubicBezTo>
                  <a:cubicBezTo>
                    <a:pt x="8258" y="631"/>
                    <a:pt x="7778" y="813"/>
                    <a:pt x="7299" y="813"/>
                  </a:cubicBezTo>
                  <a:cubicBezTo>
                    <a:pt x="6820" y="813"/>
                    <a:pt x="6341" y="631"/>
                    <a:pt x="5978" y="268"/>
                  </a:cubicBezTo>
                  <a:cubicBezTo>
                    <a:pt x="5805" y="90"/>
                    <a:pt x="5579" y="0"/>
                    <a:pt x="5351" y="0"/>
                  </a:cubicBezTo>
                  <a:cubicBezTo>
                    <a:pt x="5123" y="0"/>
                    <a:pt x="4894" y="90"/>
                    <a:pt x="4715" y="268"/>
                  </a:cubicBezTo>
                  <a:cubicBezTo>
                    <a:pt x="4352" y="625"/>
                    <a:pt x="3879" y="804"/>
                    <a:pt x="3406" y="804"/>
                  </a:cubicBezTo>
                  <a:cubicBezTo>
                    <a:pt x="2933" y="804"/>
                    <a:pt x="2459" y="625"/>
                    <a:pt x="2096" y="268"/>
                  </a:cubicBezTo>
                  <a:cubicBezTo>
                    <a:pt x="1918" y="90"/>
                    <a:pt x="1688" y="0"/>
                    <a:pt x="14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67"/>
          <p:cNvGrpSpPr/>
          <p:nvPr/>
        </p:nvGrpSpPr>
        <p:grpSpPr>
          <a:xfrm>
            <a:off x="962252" y="1257763"/>
            <a:ext cx="358421" cy="358184"/>
            <a:chOff x="1466988" y="1411900"/>
            <a:chExt cx="415850" cy="415575"/>
          </a:xfrm>
        </p:grpSpPr>
        <p:sp>
          <p:nvSpPr>
            <p:cNvPr id="1156" name="Google Shape;1156;p67"/>
            <p:cNvSpPr/>
            <p:nvPr/>
          </p:nvSpPr>
          <p:spPr>
            <a:xfrm>
              <a:off x="1621188" y="1766425"/>
              <a:ext cx="164025" cy="61050"/>
            </a:xfrm>
            <a:custGeom>
              <a:rect b="b" l="l" r="r" t="t"/>
              <a:pathLst>
                <a:path extrusionOk="0" h="2442" w="6561">
                  <a:moveTo>
                    <a:pt x="1524" y="0"/>
                  </a:moveTo>
                  <a:cubicBezTo>
                    <a:pt x="1298" y="965"/>
                    <a:pt x="762" y="1822"/>
                    <a:pt x="0" y="2441"/>
                  </a:cubicBezTo>
                  <a:lnTo>
                    <a:pt x="5596" y="2441"/>
                  </a:lnTo>
                  <a:lnTo>
                    <a:pt x="5596" y="1953"/>
                  </a:lnTo>
                  <a:cubicBezTo>
                    <a:pt x="5584" y="1679"/>
                    <a:pt x="5810" y="1465"/>
                    <a:pt x="6072" y="1465"/>
                  </a:cubicBezTo>
                  <a:lnTo>
                    <a:pt x="6560" y="1465"/>
                  </a:lnTo>
                  <a:lnTo>
                    <a:pt x="6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7"/>
            <p:cNvSpPr/>
            <p:nvPr/>
          </p:nvSpPr>
          <p:spPr>
            <a:xfrm>
              <a:off x="1748863" y="1531875"/>
              <a:ext cx="36350" cy="25900"/>
            </a:xfrm>
            <a:custGeom>
              <a:rect b="b" l="l" r="r" t="t"/>
              <a:pathLst>
                <a:path extrusionOk="0" h="1036" w="1454">
                  <a:moveTo>
                    <a:pt x="1453" y="0"/>
                  </a:moveTo>
                  <a:cubicBezTo>
                    <a:pt x="1299" y="48"/>
                    <a:pt x="1132" y="72"/>
                    <a:pt x="965" y="72"/>
                  </a:cubicBezTo>
                  <a:lnTo>
                    <a:pt x="1" y="72"/>
                  </a:lnTo>
                  <a:lnTo>
                    <a:pt x="1" y="1036"/>
                  </a:lnTo>
                  <a:lnTo>
                    <a:pt x="1453" y="1036"/>
                  </a:lnTo>
                  <a:lnTo>
                    <a:pt x="1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7"/>
            <p:cNvSpPr/>
            <p:nvPr/>
          </p:nvSpPr>
          <p:spPr>
            <a:xfrm>
              <a:off x="1566113" y="1531875"/>
              <a:ext cx="316725" cy="210150"/>
            </a:xfrm>
            <a:custGeom>
              <a:rect b="b" l="l" r="r" t="t"/>
              <a:pathLst>
                <a:path extrusionOk="0" h="8406" w="12669">
                  <a:moveTo>
                    <a:pt x="0" y="0"/>
                  </a:moveTo>
                  <a:lnTo>
                    <a:pt x="0" y="1048"/>
                  </a:lnTo>
                  <a:lnTo>
                    <a:pt x="3406" y="1048"/>
                  </a:lnTo>
                  <a:lnTo>
                    <a:pt x="3406" y="72"/>
                  </a:lnTo>
                  <a:lnTo>
                    <a:pt x="489" y="60"/>
                  </a:lnTo>
                  <a:cubicBezTo>
                    <a:pt x="322" y="60"/>
                    <a:pt x="155" y="48"/>
                    <a:pt x="0" y="0"/>
                  </a:cubicBezTo>
                  <a:close/>
                  <a:moveTo>
                    <a:pt x="4870" y="3477"/>
                  </a:moveTo>
                  <a:lnTo>
                    <a:pt x="4870" y="6465"/>
                  </a:lnTo>
                  <a:lnTo>
                    <a:pt x="3894" y="6465"/>
                  </a:lnTo>
                  <a:lnTo>
                    <a:pt x="3894" y="3477"/>
                  </a:lnTo>
                  <a:close/>
                  <a:moveTo>
                    <a:pt x="6823" y="3477"/>
                  </a:moveTo>
                  <a:lnTo>
                    <a:pt x="6823" y="6465"/>
                  </a:lnTo>
                  <a:lnTo>
                    <a:pt x="5846" y="6465"/>
                  </a:lnTo>
                  <a:lnTo>
                    <a:pt x="5846" y="3477"/>
                  </a:lnTo>
                  <a:close/>
                  <a:moveTo>
                    <a:pt x="10716" y="3477"/>
                  </a:moveTo>
                  <a:lnTo>
                    <a:pt x="10716" y="6953"/>
                  </a:lnTo>
                  <a:lnTo>
                    <a:pt x="8763" y="6953"/>
                  </a:lnTo>
                  <a:lnTo>
                    <a:pt x="8763" y="3477"/>
                  </a:lnTo>
                  <a:close/>
                  <a:moveTo>
                    <a:pt x="0" y="2012"/>
                  </a:moveTo>
                  <a:lnTo>
                    <a:pt x="0" y="4060"/>
                  </a:lnTo>
                  <a:cubicBezTo>
                    <a:pt x="703" y="4143"/>
                    <a:pt x="1370" y="4405"/>
                    <a:pt x="1953" y="4810"/>
                  </a:cubicBezTo>
                  <a:lnTo>
                    <a:pt x="1953" y="3465"/>
                  </a:lnTo>
                  <a:lnTo>
                    <a:pt x="2929" y="3465"/>
                  </a:lnTo>
                  <a:lnTo>
                    <a:pt x="2929" y="5739"/>
                  </a:lnTo>
                  <a:cubicBezTo>
                    <a:pt x="3513" y="6501"/>
                    <a:pt x="3834" y="7442"/>
                    <a:pt x="3834" y="8406"/>
                  </a:cubicBezTo>
                  <a:lnTo>
                    <a:pt x="10228" y="8406"/>
                  </a:lnTo>
                  <a:cubicBezTo>
                    <a:pt x="11573" y="8406"/>
                    <a:pt x="12669" y="7311"/>
                    <a:pt x="12669" y="5965"/>
                  </a:cubicBezTo>
                  <a:lnTo>
                    <a:pt x="12669" y="4453"/>
                  </a:lnTo>
                  <a:cubicBezTo>
                    <a:pt x="12669" y="3108"/>
                    <a:pt x="11573" y="2012"/>
                    <a:pt x="10228" y="2012"/>
                  </a:cubicBezTo>
                  <a:lnTo>
                    <a:pt x="7049" y="2012"/>
                  </a:lnTo>
                  <a:cubicBezTo>
                    <a:pt x="6674" y="2661"/>
                    <a:pt x="6019" y="2986"/>
                    <a:pt x="5364" y="2986"/>
                  </a:cubicBezTo>
                  <a:cubicBezTo>
                    <a:pt x="4709" y="2986"/>
                    <a:pt x="4055" y="2661"/>
                    <a:pt x="3680" y="20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7"/>
            <p:cNvSpPr/>
            <p:nvPr/>
          </p:nvSpPr>
          <p:spPr>
            <a:xfrm>
              <a:off x="1545563" y="1411900"/>
              <a:ext cx="260475" cy="170300"/>
            </a:xfrm>
            <a:custGeom>
              <a:rect b="b" l="l" r="r" t="t"/>
              <a:pathLst>
                <a:path extrusionOk="0" h="6812" w="10419">
                  <a:moveTo>
                    <a:pt x="5214" y="1"/>
                  </a:moveTo>
                  <a:cubicBezTo>
                    <a:pt x="4543" y="1"/>
                    <a:pt x="3870" y="275"/>
                    <a:pt x="3382" y="822"/>
                  </a:cubicBezTo>
                  <a:lnTo>
                    <a:pt x="3216" y="1025"/>
                  </a:lnTo>
                  <a:cubicBezTo>
                    <a:pt x="3073" y="989"/>
                    <a:pt x="2918" y="977"/>
                    <a:pt x="2775" y="977"/>
                  </a:cubicBezTo>
                  <a:cubicBezTo>
                    <a:pt x="2251" y="977"/>
                    <a:pt x="1763" y="1251"/>
                    <a:pt x="1513" y="1715"/>
                  </a:cubicBezTo>
                  <a:lnTo>
                    <a:pt x="1394" y="1918"/>
                  </a:lnTo>
                  <a:lnTo>
                    <a:pt x="1156" y="1954"/>
                  </a:lnTo>
                  <a:cubicBezTo>
                    <a:pt x="1" y="2168"/>
                    <a:pt x="132" y="3870"/>
                    <a:pt x="1311" y="3894"/>
                  </a:cubicBezTo>
                  <a:lnTo>
                    <a:pt x="5204" y="3894"/>
                  </a:lnTo>
                  <a:lnTo>
                    <a:pt x="5204" y="5835"/>
                  </a:lnTo>
                  <a:cubicBezTo>
                    <a:pt x="5204" y="6383"/>
                    <a:pt x="5645" y="6811"/>
                    <a:pt x="6180" y="6811"/>
                  </a:cubicBezTo>
                  <a:cubicBezTo>
                    <a:pt x="6716" y="6811"/>
                    <a:pt x="7157" y="6383"/>
                    <a:pt x="7157" y="5835"/>
                  </a:cubicBezTo>
                  <a:lnTo>
                    <a:pt x="7157" y="3894"/>
                  </a:lnTo>
                  <a:lnTo>
                    <a:pt x="9109" y="3894"/>
                  </a:lnTo>
                  <a:cubicBezTo>
                    <a:pt x="10288" y="3870"/>
                    <a:pt x="10419" y="2168"/>
                    <a:pt x="9264" y="1954"/>
                  </a:cubicBezTo>
                  <a:lnTo>
                    <a:pt x="9026" y="1918"/>
                  </a:lnTo>
                  <a:lnTo>
                    <a:pt x="8907" y="1715"/>
                  </a:lnTo>
                  <a:cubicBezTo>
                    <a:pt x="8657" y="1263"/>
                    <a:pt x="8169" y="977"/>
                    <a:pt x="7645" y="977"/>
                  </a:cubicBezTo>
                  <a:cubicBezTo>
                    <a:pt x="7502" y="977"/>
                    <a:pt x="7359" y="1001"/>
                    <a:pt x="7204" y="1025"/>
                  </a:cubicBezTo>
                  <a:lnTo>
                    <a:pt x="7038" y="822"/>
                  </a:lnTo>
                  <a:cubicBezTo>
                    <a:pt x="6555" y="275"/>
                    <a:pt x="5886" y="1"/>
                    <a:pt x="5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7"/>
            <p:cNvSpPr/>
            <p:nvPr/>
          </p:nvSpPr>
          <p:spPr>
            <a:xfrm>
              <a:off x="1466988" y="1657775"/>
              <a:ext cx="174150" cy="169700"/>
            </a:xfrm>
            <a:custGeom>
              <a:rect b="b" l="l" r="r" t="t"/>
              <a:pathLst>
                <a:path extrusionOk="0" h="6788" w="6966">
                  <a:moveTo>
                    <a:pt x="2930" y="0"/>
                  </a:moveTo>
                  <a:cubicBezTo>
                    <a:pt x="1810" y="167"/>
                    <a:pt x="858" y="858"/>
                    <a:pt x="358" y="1870"/>
                  </a:cubicBezTo>
                  <a:lnTo>
                    <a:pt x="2930" y="2703"/>
                  </a:lnTo>
                  <a:lnTo>
                    <a:pt x="2930" y="0"/>
                  </a:lnTo>
                  <a:close/>
                  <a:moveTo>
                    <a:pt x="3906" y="0"/>
                  </a:moveTo>
                  <a:lnTo>
                    <a:pt x="3906" y="2703"/>
                  </a:lnTo>
                  <a:lnTo>
                    <a:pt x="6478" y="1870"/>
                  </a:lnTo>
                  <a:cubicBezTo>
                    <a:pt x="5978" y="858"/>
                    <a:pt x="5013" y="167"/>
                    <a:pt x="3906" y="0"/>
                  </a:cubicBezTo>
                  <a:close/>
                  <a:moveTo>
                    <a:pt x="60" y="2798"/>
                  </a:moveTo>
                  <a:cubicBezTo>
                    <a:pt x="25" y="2989"/>
                    <a:pt x="1" y="3179"/>
                    <a:pt x="1" y="3370"/>
                  </a:cubicBezTo>
                  <a:cubicBezTo>
                    <a:pt x="1" y="4299"/>
                    <a:pt x="382" y="5180"/>
                    <a:pt x="1048" y="5823"/>
                  </a:cubicBezTo>
                  <a:lnTo>
                    <a:pt x="2632" y="3632"/>
                  </a:lnTo>
                  <a:lnTo>
                    <a:pt x="60" y="2798"/>
                  </a:lnTo>
                  <a:close/>
                  <a:moveTo>
                    <a:pt x="6775" y="2798"/>
                  </a:moveTo>
                  <a:lnTo>
                    <a:pt x="4204" y="3632"/>
                  </a:lnTo>
                  <a:lnTo>
                    <a:pt x="5787" y="5823"/>
                  </a:lnTo>
                  <a:cubicBezTo>
                    <a:pt x="6597" y="5037"/>
                    <a:pt x="6966" y="3906"/>
                    <a:pt x="6775" y="2798"/>
                  </a:cubicBezTo>
                  <a:close/>
                  <a:moveTo>
                    <a:pt x="3418" y="4203"/>
                  </a:moveTo>
                  <a:lnTo>
                    <a:pt x="1822" y="6394"/>
                  </a:lnTo>
                  <a:cubicBezTo>
                    <a:pt x="2322" y="6656"/>
                    <a:pt x="2870" y="6787"/>
                    <a:pt x="3416" y="6787"/>
                  </a:cubicBezTo>
                  <a:cubicBezTo>
                    <a:pt x="3962" y="6787"/>
                    <a:pt x="4507" y="6656"/>
                    <a:pt x="5001" y="6394"/>
                  </a:cubicBezTo>
                  <a:lnTo>
                    <a:pt x="3418" y="420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67"/>
          <p:cNvGrpSpPr/>
          <p:nvPr/>
        </p:nvGrpSpPr>
        <p:grpSpPr>
          <a:xfrm>
            <a:off x="5579720" y="1257763"/>
            <a:ext cx="272985" cy="358184"/>
            <a:chOff x="5379388" y="1411900"/>
            <a:chExt cx="316725" cy="415575"/>
          </a:xfrm>
        </p:grpSpPr>
        <p:sp>
          <p:nvSpPr>
            <p:cNvPr id="1162" name="Google Shape;1162;p67"/>
            <p:cNvSpPr/>
            <p:nvPr/>
          </p:nvSpPr>
          <p:spPr>
            <a:xfrm>
              <a:off x="5428488" y="1411900"/>
              <a:ext cx="72075" cy="56300"/>
            </a:xfrm>
            <a:custGeom>
              <a:rect b="b" l="l" r="r" t="t"/>
              <a:pathLst>
                <a:path extrusionOk="0" h="2252" w="2883">
                  <a:moveTo>
                    <a:pt x="953" y="1"/>
                  </a:moveTo>
                  <a:lnTo>
                    <a:pt x="953" y="1120"/>
                  </a:lnTo>
                  <a:cubicBezTo>
                    <a:pt x="465" y="1299"/>
                    <a:pt x="96" y="1727"/>
                    <a:pt x="1" y="2251"/>
                  </a:cubicBezTo>
                  <a:cubicBezTo>
                    <a:pt x="471" y="2090"/>
                    <a:pt x="959" y="2010"/>
                    <a:pt x="1446" y="2010"/>
                  </a:cubicBezTo>
                  <a:cubicBezTo>
                    <a:pt x="1933" y="2010"/>
                    <a:pt x="2418" y="2090"/>
                    <a:pt x="2882" y="2251"/>
                  </a:cubicBezTo>
                  <a:cubicBezTo>
                    <a:pt x="2799" y="1727"/>
                    <a:pt x="2430" y="1299"/>
                    <a:pt x="1930" y="1120"/>
                  </a:cubicBezTo>
                  <a:lnTo>
                    <a:pt x="19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7"/>
            <p:cNvSpPr/>
            <p:nvPr/>
          </p:nvSpPr>
          <p:spPr>
            <a:xfrm>
              <a:off x="5432963" y="1486550"/>
              <a:ext cx="63425" cy="48625"/>
            </a:xfrm>
            <a:custGeom>
              <a:rect b="b" l="l" r="r" t="t"/>
              <a:pathLst>
                <a:path extrusionOk="0" h="1945" w="2537">
                  <a:moveTo>
                    <a:pt x="1264" y="0"/>
                  </a:moveTo>
                  <a:cubicBezTo>
                    <a:pt x="834" y="0"/>
                    <a:pt x="405" y="81"/>
                    <a:pt x="1" y="242"/>
                  </a:cubicBezTo>
                  <a:lnTo>
                    <a:pt x="989" y="1944"/>
                  </a:lnTo>
                  <a:lnTo>
                    <a:pt x="1548" y="1944"/>
                  </a:lnTo>
                  <a:lnTo>
                    <a:pt x="2537" y="242"/>
                  </a:lnTo>
                  <a:cubicBezTo>
                    <a:pt x="2126" y="81"/>
                    <a:pt x="1694" y="0"/>
                    <a:pt x="1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7"/>
            <p:cNvSpPr/>
            <p:nvPr/>
          </p:nvSpPr>
          <p:spPr>
            <a:xfrm>
              <a:off x="5379388" y="1504775"/>
              <a:ext cx="50325" cy="79200"/>
            </a:xfrm>
            <a:custGeom>
              <a:rect b="b" l="l" r="r" t="t"/>
              <a:pathLst>
                <a:path extrusionOk="0" h="3168" w="2013">
                  <a:moveTo>
                    <a:pt x="1298" y="1"/>
                  </a:moveTo>
                  <a:cubicBezTo>
                    <a:pt x="477" y="644"/>
                    <a:pt x="0" y="1632"/>
                    <a:pt x="0" y="2680"/>
                  </a:cubicBezTo>
                  <a:lnTo>
                    <a:pt x="0" y="3168"/>
                  </a:lnTo>
                  <a:lnTo>
                    <a:pt x="977" y="3168"/>
                  </a:lnTo>
                  <a:lnTo>
                    <a:pt x="977" y="1215"/>
                  </a:lnTo>
                  <a:lnTo>
                    <a:pt x="2013" y="1215"/>
                  </a:lnTo>
                  <a:lnTo>
                    <a:pt x="1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7"/>
            <p:cNvSpPr/>
            <p:nvPr/>
          </p:nvSpPr>
          <p:spPr>
            <a:xfrm>
              <a:off x="5499638" y="1504775"/>
              <a:ext cx="42000" cy="30400"/>
            </a:xfrm>
            <a:custGeom>
              <a:rect b="b" l="l" r="r" t="t"/>
              <a:pathLst>
                <a:path extrusionOk="0" h="1216" w="1680">
                  <a:moveTo>
                    <a:pt x="703" y="1"/>
                  </a:moveTo>
                  <a:lnTo>
                    <a:pt x="1" y="1215"/>
                  </a:lnTo>
                  <a:lnTo>
                    <a:pt x="1679" y="1215"/>
                  </a:lnTo>
                  <a:cubicBezTo>
                    <a:pt x="1453" y="739"/>
                    <a:pt x="1120" y="322"/>
                    <a:pt x="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7"/>
            <p:cNvSpPr/>
            <p:nvPr/>
          </p:nvSpPr>
          <p:spPr>
            <a:xfrm>
              <a:off x="5571088" y="1462225"/>
              <a:ext cx="124725" cy="97350"/>
            </a:xfrm>
            <a:custGeom>
              <a:rect b="b" l="l" r="r" t="t"/>
              <a:pathLst>
                <a:path extrusionOk="0" h="3894" w="4989">
                  <a:moveTo>
                    <a:pt x="1226" y="0"/>
                  </a:moveTo>
                  <a:lnTo>
                    <a:pt x="0" y="3893"/>
                  </a:lnTo>
                  <a:lnTo>
                    <a:pt x="1012" y="3893"/>
                  </a:lnTo>
                  <a:lnTo>
                    <a:pt x="1941" y="976"/>
                  </a:lnTo>
                  <a:lnTo>
                    <a:pt x="4989" y="976"/>
                  </a:lnTo>
                  <a:lnTo>
                    <a:pt x="49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7"/>
            <p:cNvSpPr/>
            <p:nvPr/>
          </p:nvSpPr>
          <p:spPr>
            <a:xfrm>
              <a:off x="5580888" y="1559550"/>
              <a:ext cx="115225" cy="48850"/>
            </a:xfrm>
            <a:custGeom>
              <a:rect b="b" l="l" r="r" t="t"/>
              <a:pathLst>
                <a:path extrusionOk="0" h="1954" w="4609">
                  <a:moveTo>
                    <a:pt x="620" y="0"/>
                  </a:moveTo>
                  <a:lnTo>
                    <a:pt x="1" y="1953"/>
                  </a:lnTo>
                  <a:lnTo>
                    <a:pt x="4585" y="1953"/>
                  </a:lnTo>
                  <a:cubicBezTo>
                    <a:pt x="4597" y="1786"/>
                    <a:pt x="4609" y="1620"/>
                    <a:pt x="4609" y="1465"/>
                  </a:cubicBezTo>
                  <a:lnTo>
                    <a:pt x="46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7"/>
            <p:cNvSpPr/>
            <p:nvPr/>
          </p:nvSpPr>
          <p:spPr>
            <a:xfrm>
              <a:off x="5428213" y="1559550"/>
              <a:ext cx="142600" cy="48850"/>
            </a:xfrm>
            <a:custGeom>
              <a:rect b="b" l="l" r="r" t="t"/>
              <a:pathLst>
                <a:path extrusionOk="0" h="1954" w="5704">
                  <a:moveTo>
                    <a:pt x="0" y="0"/>
                  </a:moveTo>
                  <a:lnTo>
                    <a:pt x="0" y="1465"/>
                  </a:lnTo>
                  <a:cubicBezTo>
                    <a:pt x="0" y="1620"/>
                    <a:pt x="0" y="1786"/>
                    <a:pt x="24" y="1953"/>
                  </a:cubicBezTo>
                  <a:lnTo>
                    <a:pt x="5084" y="1953"/>
                  </a:lnTo>
                  <a:lnTo>
                    <a:pt x="5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7"/>
            <p:cNvSpPr/>
            <p:nvPr/>
          </p:nvSpPr>
          <p:spPr>
            <a:xfrm>
              <a:off x="5433263" y="1632475"/>
              <a:ext cx="257800" cy="195000"/>
            </a:xfrm>
            <a:custGeom>
              <a:rect b="b" l="l" r="r" t="t"/>
              <a:pathLst>
                <a:path extrusionOk="0" h="7800" w="10312">
                  <a:moveTo>
                    <a:pt x="0" y="0"/>
                  </a:moveTo>
                  <a:cubicBezTo>
                    <a:pt x="512" y="1786"/>
                    <a:pt x="1905" y="3179"/>
                    <a:pt x="3691" y="3691"/>
                  </a:cubicBezTo>
                  <a:lnTo>
                    <a:pt x="3691" y="5180"/>
                  </a:lnTo>
                  <a:cubicBezTo>
                    <a:pt x="3132" y="5430"/>
                    <a:pt x="2644" y="5823"/>
                    <a:pt x="2275" y="6323"/>
                  </a:cubicBezTo>
                  <a:cubicBezTo>
                    <a:pt x="2025" y="6644"/>
                    <a:pt x="1655" y="6823"/>
                    <a:pt x="1251" y="6823"/>
                  </a:cubicBezTo>
                  <a:lnTo>
                    <a:pt x="774" y="6823"/>
                  </a:lnTo>
                  <a:lnTo>
                    <a:pt x="774" y="7799"/>
                  </a:lnTo>
                  <a:lnTo>
                    <a:pt x="9537" y="7799"/>
                  </a:lnTo>
                  <a:lnTo>
                    <a:pt x="9537" y="6823"/>
                  </a:lnTo>
                  <a:lnTo>
                    <a:pt x="9049" y="6823"/>
                  </a:lnTo>
                  <a:cubicBezTo>
                    <a:pt x="8644" y="6811"/>
                    <a:pt x="8275" y="6632"/>
                    <a:pt x="8037" y="6311"/>
                  </a:cubicBezTo>
                  <a:cubicBezTo>
                    <a:pt x="7668" y="5823"/>
                    <a:pt x="7180" y="5430"/>
                    <a:pt x="6608" y="5168"/>
                  </a:cubicBezTo>
                  <a:lnTo>
                    <a:pt x="6608" y="3691"/>
                  </a:lnTo>
                  <a:cubicBezTo>
                    <a:pt x="8394" y="3179"/>
                    <a:pt x="9799" y="1786"/>
                    <a:pt x="10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67"/>
          <p:cNvGrpSpPr/>
          <p:nvPr/>
        </p:nvGrpSpPr>
        <p:grpSpPr>
          <a:xfrm>
            <a:off x="7835598" y="1257763"/>
            <a:ext cx="335839" cy="358184"/>
            <a:chOff x="7274263" y="1411900"/>
            <a:chExt cx="389650" cy="415575"/>
          </a:xfrm>
        </p:grpSpPr>
        <p:sp>
          <p:nvSpPr>
            <p:cNvPr id="1171" name="Google Shape;1171;p67"/>
            <p:cNvSpPr/>
            <p:nvPr/>
          </p:nvSpPr>
          <p:spPr>
            <a:xfrm>
              <a:off x="7368038" y="1778625"/>
              <a:ext cx="117600" cy="48850"/>
            </a:xfrm>
            <a:custGeom>
              <a:rect b="b" l="l" r="r" t="t"/>
              <a:pathLst>
                <a:path extrusionOk="0" h="1954" w="4704">
                  <a:moveTo>
                    <a:pt x="0" y="0"/>
                  </a:moveTo>
                  <a:lnTo>
                    <a:pt x="191" y="1953"/>
                  </a:lnTo>
                  <a:lnTo>
                    <a:pt x="4703" y="1953"/>
                  </a:lnTo>
                  <a:cubicBezTo>
                    <a:pt x="4072" y="1441"/>
                    <a:pt x="3596" y="762"/>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7"/>
            <p:cNvSpPr/>
            <p:nvPr/>
          </p:nvSpPr>
          <p:spPr>
            <a:xfrm>
              <a:off x="7346288" y="1557750"/>
              <a:ext cx="221500" cy="196500"/>
            </a:xfrm>
            <a:custGeom>
              <a:rect b="b" l="l" r="r" t="t"/>
              <a:pathLst>
                <a:path extrusionOk="0" h="7860" w="8860">
                  <a:moveTo>
                    <a:pt x="3942" y="2025"/>
                  </a:moveTo>
                  <a:lnTo>
                    <a:pt x="3942" y="2989"/>
                  </a:lnTo>
                  <a:lnTo>
                    <a:pt x="2966" y="2989"/>
                  </a:lnTo>
                  <a:lnTo>
                    <a:pt x="2966" y="2025"/>
                  </a:lnTo>
                  <a:close/>
                  <a:moveTo>
                    <a:pt x="5883" y="2989"/>
                  </a:moveTo>
                  <a:lnTo>
                    <a:pt x="5883" y="3966"/>
                  </a:lnTo>
                  <a:lnTo>
                    <a:pt x="4918" y="3966"/>
                  </a:lnTo>
                  <a:lnTo>
                    <a:pt x="4918" y="2989"/>
                  </a:lnTo>
                  <a:close/>
                  <a:moveTo>
                    <a:pt x="1" y="1"/>
                  </a:moveTo>
                  <a:lnTo>
                    <a:pt x="775" y="7859"/>
                  </a:lnTo>
                  <a:lnTo>
                    <a:pt x="3966" y="7859"/>
                  </a:lnTo>
                  <a:cubicBezTo>
                    <a:pt x="3954" y="7704"/>
                    <a:pt x="3942" y="7538"/>
                    <a:pt x="3942" y="7371"/>
                  </a:cubicBezTo>
                  <a:lnTo>
                    <a:pt x="3942" y="4942"/>
                  </a:lnTo>
                  <a:lnTo>
                    <a:pt x="4918" y="4942"/>
                  </a:lnTo>
                  <a:lnTo>
                    <a:pt x="4918" y="5918"/>
                  </a:lnTo>
                  <a:lnTo>
                    <a:pt x="6383" y="5918"/>
                  </a:lnTo>
                  <a:cubicBezTo>
                    <a:pt x="7014" y="5918"/>
                    <a:pt x="7657" y="6049"/>
                    <a:pt x="8240" y="6335"/>
                  </a:cubicBezTo>
                  <a:lnTo>
                    <a:pt x="88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7"/>
            <p:cNvSpPr/>
            <p:nvPr/>
          </p:nvSpPr>
          <p:spPr>
            <a:xfrm>
              <a:off x="7274263" y="1460725"/>
              <a:ext cx="292325" cy="72950"/>
            </a:xfrm>
            <a:custGeom>
              <a:rect b="b" l="l" r="r" t="t"/>
              <a:pathLst>
                <a:path extrusionOk="0" h="2918" w="11693">
                  <a:moveTo>
                    <a:pt x="1" y="1"/>
                  </a:moveTo>
                  <a:lnTo>
                    <a:pt x="1" y="965"/>
                  </a:lnTo>
                  <a:lnTo>
                    <a:pt x="1727" y="965"/>
                  </a:lnTo>
                  <a:lnTo>
                    <a:pt x="2977" y="2477"/>
                  </a:lnTo>
                  <a:cubicBezTo>
                    <a:pt x="2941" y="2620"/>
                    <a:pt x="2918" y="2763"/>
                    <a:pt x="2918" y="2918"/>
                  </a:cubicBezTo>
                  <a:lnTo>
                    <a:pt x="11693" y="2918"/>
                  </a:lnTo>
                  <a:cubicBezTo>
                    <a:pt x="11693" y="1834"/>
                    <a:pt x="10812" y="965"/>
                    <a:pt x="9740" y="965"/>
                  </a:cubicBezTo>
                  <a:lnTo>
                    <a:pt x="4870" y="965"/>
                  </a:lnTo>
                  <a:cubicBezTo>
                    <a:pt x="4346" y="965"/>
                    <a:pt x="3846" y="1179"/>
                    <a:pt x="3477" y="1548"/>
                  </a:cubicBezTo>
                  <a:lnTo>
                    <a:pt x="21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7"/>
            <p:cNvSpPr/>
            <p:nvPr/>
          </p:nvSpPr>
          <p:spPr>
            <a:xfrm>
              <a:off x="7372488" y="1411900"/>
              <a:ext cx="169400" cy="52725"/>
            </a:xfrm>
            <a:custGeom>
              <a:rect b="b" l="l" r="r" t="t"/>
              <a:pathLst>
                <a:path extrusionOk="0" h="2109" w="6776">
                  <a:moveTo>
                    <a:pt x="3858" y="1"/>
                  </a:moveTo>
                  <a:lnTo>
                    <a:pt x="3858" y="489"/>
                  </a:lnTo>
                  <a:cubicBezTo>
                    <a:pt x="3858" y="751"/>
                    <a:pt x="3632" y="977"/>
                    <a:pt x="3370" y="977"/>
                  </a:cubicBezTo>
                  <a:lnTo>
                    <a:pt x="1418" y="977"/>
                  </a:lnTo>
                  <a:cubicBezTo>
                    <a:pt x="739" y="977"/>
                    <a:pt x="155" y="1442"/>
                    <a:pt x="1" y="2096"/>
                  </a:cubicBezTo>
                  <a:cubicBezTo>
                    <a:pt x="298" y="2001"/>
                    <a:pt x="620" y="1954"/>
                    <a:pt x="929" y="1954"/>
                  </a:cubicBezTo>
                  <a:lnTo>
                    <a:pt x="5811" y="1954"/>
                  </a:lnTo>
                  <a:cubicBezTo>
                    <a:pt x="5839" y="1953"/>
                    <a:pt x="5867" y="1952"/>
                    <a:pt x="5895" y="1952"/>
                  </a:cubicBezTo>
                  <a:cubicBezTo>
                    <a:pt x="6199" y="1952"/>
                    <a:pt x="6492" y="2010"/>
                    <a:pt x="6775" y="2108"/>
                  </a:cubicBezTo>
                  <a:lnTo>
                    <a:pt x="6775" y="1954"/>
                  </a:lnTo>
                  <a:cubicBezTo>
                    <a:pt x="6775" y="870"/>
                    <a:pt x="5906" y="1"/>
                    <a:pt x="4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7"/>
            <p:cNvSpPr/>
            <p:nvPr/>
          </p:nvSpPr>
          <p:spPr>
            <a:xfrm>
              <a:off x="7469238" y="1730100"/>
              <a:ext cx="194675" cy="97375"/>
            </a:xfrm>
            <a:custGeom>
              <a:rect b="b" l="l" r="r" t="t"/>
              <a:pathLst>
                <a:path extrusionOk="0" h="3895" w="7787">
                  <a:moveTo>
                    <a:pt x="0" y="1"/>
                  </a:moveTo>
                  <a:lnTo>
                    <a:pt x="0" y="477"/>
                  </a:lnTo>
                  <a:cubicBezTo>
                    <a:pt x="0" y="2358"/>
                    <a:pt x="1524" y="3894"/>
                    <a:pt x="3405" y="3894"/>
                  </a:cubicBezTo>
                  <a:lnTo>
                    <a:pt x="5358" y="3894"/>
                  </a:lnTo>
                  <a:cubicBezTo>
                    <a:pt x="6703" y="3894"/>
                    <a:pt x="7787" y="2799"/>
                    <a:pt x="7787" y="1453"/>
                  </a:cubicBezTo>
                  <a:lnTo>
                    <a:pt x="7787" y="965"/>
                  </a:lnTo>
                  <a:lnTo>
                    <a:pt x="6322" y="965"/>
                  </a:lnTo>
                  <a:cubicBezTo>
                    <a:pt x="5608" y="965"/>
                    <a:pt x="4941" y="1287"/>
                    <a:pt x="4477" y="1822"/>
                  </a:cubicBezTo>
                  <a:cubicBezTo>
                    <a:pt x="3882" y="703"/>
                    <a:pt x="2727" y="1"/>
                    <a:pt x="1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67"/>
          <p:cNvGrpSpPr/>
          <p:nvPr/>
        </p:nvGrpSpPr>
        <p:grpSpPr>
          <a:xfrm>
            <a:off x="3240453" y="1951851"/>
            <a:ext cx="376650" cy="358163"/>
            <a:chOff x="3387763" y="2039375"/>
            <a:chExt cx="437000" cy="415550"/>
          </a:xfrm>
        </p:grpSpPr>
        <p:sp>
          <p:nvSpPr>
            <p:cNvPr id="1177" name="Google Shape;1177;p67"/>
            <p:cNvSpPr/>
            <p:nvPr/>
          </p:nvSpPr>
          <p:spPr>
            <a:xfrm>
              <a:off x="3566063" y="2065850"/>
              <a:ext cx="25" cy="25"/>
            </a:xfrm>
            <a:custGeom>
              <a:rect b="b" l="l" r="r" t="t"/>
              <a:pathLst>
                <a:path extrusionOk="0" h="1" w="1">
                  <a:moveTo>
                    <a:pt x="1" y="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7"/>
            <p:cNvSpPr/>
            <p:nvPr/>
          </p:nvSpPr>
          <p:spPr>
            <a:xfrm>
              <a:off x="3566063" y="2039375"/>
              <a:ext cx="80400" cy="26200"/>
            </a:xfrm>
            <a:custGeom>
              <a:rect b="b" l="l" r="r" t="t"/>
              <a:pathLst>
                <a:path extrusionOk="0" h="1048" w="3216">
                  <a:moveTo>
                    <a:pt x="251" y="0"/>
                  </a:moveTo>
                  <a:lnTo>
                    <a:pt x="1" y="1048"/>
                  </a:lnTo>
                  <a:lnTo>
                    <a:pt x="3215" y="1048"/>
                  </a:lnTo>
                  <a:lnTo>
                    <a:pt x="2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7"/>
            <p:cNvSpPr/>
            <p:nvPr/>
          </p:nvSpPr>
          <p:spPr>
            <a:xfrm>
              <a:off x="3646138" y="2065850"/>
              <a:ext cx="325" cy="25"/>
            </a:xfrm>
            <a:custGeom>
              <a:rect b="b" l="l" r="r" t="t"/>
              <a:pathLst>
                <a:path extrusionOk="0" h="1" w="13">
                  <a:moveTo>
                    <a:pt x="12" y="1"/>
                  </a:moveTo>
                  <a:lnTo>
                    <a:pt x="12" y="1"/>
                  </a:lnTo>
                  <a:cubicBezTo>
                    <a:pt x="12" y="1"/>
                    <a:pt x="0" y="1"/>
                    <a:pt x="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7"/>
            <p:cNvSpPr/>
            <p:nvPr/>
          </p:nvSpPr>
          <p:spPr>
            <a:xfrm>
              <a:off x="3764613" y="2195350"/>
              <a:ext cx="60150" cy="154800"/>
            </a:xfrm>
            <a:custGeom>
              <a:rect b="b" l="l" r="r" t="t"/>
              <a:pathLst>
                <a:path extrusionOk="0" h="6192" w="2406">
                  <a:moveTo>
                    <a:pt x="691" y="0"/>
                  </a:moveTo>
                  <a:lnTo>
                    <a:pt x="0" y="691"/>
                  </a:lnTo>
                  <a:cubicBezTo>
                    <a:pt x="1334" y="2012"/>
                    <a:pt x="1334" y="4179"/>
                    <a:pt x="0" y="5501"/>
                  </a:cubicBezTo>
                  <a:lnTo>
                    <a:pt x="691" y="6191"/>
                  </a:lnTo>
                  <a:cubicBezTo>
                    <a:pt x="2405" y="4477"/>
                    <a:pt x="2405" y="1703"/>
                    <a:pt x="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7"/>
            <p:cNvSpPr/>
            <p:nvPr/>
          </p:nvSpPr>
          <p:spPr>
            <a:xfrm>
              <a:off x="3730363" y="2229575"/>
              <a:ext cx="41100" cy="86350"/>
            </a:xfrm>
            <a:custGeom>
              <a:rect b="b" l="l" r="r" t="t"/>
              <a:pathLst>
                <a:path extrusionOk="0" h="3454" w="1644">
                  <a:moveTo>
                    <a:pt x="691" y="0"/>
                  </a:moveTo>
                  <a:lnTo>
                    <a:pt x="1" y="691"/>
                  </a:lnTo>
                  <a:cubicBezTo>
                    <a:pt x="572" y="1262"/>
                    <a:pt x="572" y="2191"/>
                    <a:pt x="1" y="2763"/>
                  </a:cubicBezTo>
                  <a:lnTo>
                    <a:pt x="691" y="3453"/>
                  </a:lnTo>
                  <a:cubicBezTo>
                    <a:pt x="1644" y="2501"/>
                    <a:pt x="1644" y="953"/>
                    <a:pt x="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7"/>
            <p:cNvSpPr/>
            <p:nvPr/>
          </p:nvSpPr>
          <p:spPr>
            <a:xfrm>
              <a:off x="3387763" y="2195350"/>
              <a:ext cx="60150" cy="154800"/>
            </a:xfrm>
            <a:custGeom>
              <a:rect b="b" l="l" r="r" t="t"/>
              <a:pathLst>
                <a:path extrusionOk="0" h="6192" w="2406">
                  <a:moveTo>
                    <a:pt x="1715" y="0"/>
                  </a:moveTo>
                  <a:cubicBezTo>
                    <a:pt x="1" y="1703"/>
                    <a:pt x="1" y="4477"/>
                    <a:pt x="1715" y="6191"/>
                  </a:cubicBezTo>
                  <a:lnTo>
                    <a:pt x="2406" y="5501"/>
                  </a:lnTo>
                  <a:cubicBezTo>
                    <a:pt x="1072" y="4179"/>
                    <a:pt x="1072" y="2012"/>
                    <a:pt x="2406" y="691"/>
                  </a:cubicBezTo>
                  <a:lnTo>
                    <a:pt x="17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7"/>
            <p:cNvSpPr/>
            <p:nvPr/>
          </p:nvSpPr>
          <p:spPr>
            <a:xfrm>
              <a:off x="3441038" y="2229575"/>
              <a:ext cx="41100" cy="86350"/>
            </a:xfrm>
            <a:custGeom>
              <a:rect b="b" l="l" r="r" t="t"/>
              <a:pathLst>
                <a:path extrusionOk="0" h="3454" w="1644">
                  <a:moveTo>
                    <a:pt x="965" y="0"/>
                  </a:moveTo>
                  <a:cubicBezTo>
                    <a:pt x="1" y="953"/>
                    <a:pt x="1" y="2501"/>
                    <a:pt x="965" y="3453"/>
                  </a:cubicBezTo>
                  <a:lnTo>
                    <a:pt x="1644" y="2763"/>
                  </a:lnTo>
                  <a:cubicBezTo>
                    <a:pt x="1073" y="2191"/>
                    <a:pt x="1073" y="1262"/>
                    <a:pt x="1644" y="691"/>
                  </a:cubicBezTo>
                  <a:lnTo>
                    <a:pt x="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7"/>
            <p:cNvSpPr/>
            <p:nvPr/>
          </p:nvSpPr>
          <p:spPr>
            <a:xfrm>
              <a:off x="3500288" y="2089675"/>
              <a:ext cx="212250" cy="73250"/>
            </a:xfrm>
            <a:custGeom>
              <a:rect b="b" l="l" r="r" t="t"/>
              <a:pathLst>
                <a:path extrusionOk="0" h="2930" w="8490">
                  <a:moveTo>
                    <a:pt x="2727" y="0"/>
                  </a:moveTo>
                  <a:cubicBezTo>
                    <a:pt x="1679" y="0"/>
                    <a:pt x="738" y="667"/>
                    <a:pt x="417" y="1667"/>
                  </a:cubicBezTo>
                  <a:lnTo>
                    <a:pt x="0" y="2929"/>
                  </a:lnTo>
                  <a:lnTo>
                    <a:pt x="8489" y="2929"/>
                  </a:lnTo>
                  <a:lnTo>
                    <a:pt x="8073" y="1667"/>
                  </a:lnTo>
                  <a:cubicBezTo>
                    <a:pt x="7739" y="667"/>
                    <a:pt x="6811" y="0"/>
                    <a:pt x="57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7"/>
            <p:cNvSpPr/>
            <p:nvPr/>
          </p:nvSpPr>
          <p:spPr>
            <a:xfrm>
              <a:off x="3529463" y="2406375"/>
              <a:ext cx="153900" cy="48550"/>
            </a:xfrm>
            <a:custGeom>
              <a:rect b="b" l="l" r="r" t="t"/>
              <a:pathLst>
                <a:path extrusionOk="0" h="1942" w="6156">
                  <a:moveTo>
                    <a:pt x="0" y="1"/>
                  </a:moveTo>
                  <a:cubicBezTo>
                    <a:pt x="191" y="572"/>
                    <a:pt x="417" y="1132"/>
                    <a:pt x="691" y="1679"/>
                  </a:cubicBezTo>
                  <a:lnTo>
                    <a:pt x="822" y="1941"/>
                  </a:lnTo>
                  <a:lnTo>
                    <a:pt x="5322" y="1941"/>
                  </a:lnTo>
                  <a:lnTo>
                    <a:pt x="5465" y="1679"/>
                  </a:lnTo>
                  <a:cubicBezTo>
                    <a:pt x="5727" y="1132"/>
                    <a:pt x="5965" y="572"/>
                    <a:pt x="6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7"/>
            <p:cNvSpPr/>
            <p:nvPr/>
          </p:nvSpPr>
          <p:spPr>
            <a:xfrm>
              <a:off x="3503563" y="2235825"/>
              <a:ext cx="205700" cy="146175"/>
            </a:xfrm>
            <a:custGeom>
              <a:rect b="b" l="l" r="r" t="t"/>
              <a:pathLst>
                <a:path extrusionOk="0" h="5847" w="8228">
                  <a:moveTo>
                    <a:pt x="0" y="0"/>
                  </a:moveTo>
                  <a:lnTo>
                    <a:pt x="465" y="4215"/>
                  </a:lnTo>
                  <a:cubicBezTo>
                    <a:pt x="524" y="4763"/>
                    <a:pt x="619" y="5311"/>
                    <a:pt x="750" y="5846"/>
                  </a:cubicBezTo>
                  <a:lnTo>
                    <a:pt x="7465" y="5846"/>
                  </a:lnTo>
                  <a:cubicBezTo>
                    <a:pt x="7596" y="5311"/>
                    <a:pt x="7692" y="4763"/>
                    <a:pt x="7751" y="4215"/>
                  </a:cubicBezTo>
                  <a:lnTo>
                    <a:pt x="82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7"/>
            <p:cNvSpPr/>
            <p:nvPr/>
          </p:nvSpPr>
          <p:spPr>
            <a:xfrm>
              <a:off x="3497913" y="2187000"/>
              <a:ext cx="216700" cy="24450"/>
            </a:xfrm>
            <a:custGeom>
              <a:rect b="b" l="l" r="r" t="t"/>
              <a:pathLst>
                <a:path extrusionOk="0" h="978" w="8668">
                  <a:moveTo>
                    <a:pt x="0" y="1"/>
                  </a:moveTo>
                  <a:lnTo>
                    <a:pt x="107" y="977"/>
                  </a:lnTo>
                  <a:lnTo>
                    <a:pt x="8561" y="977"/>
                  </a:lnTo>
                  <a:lnTo>
                    <a:pt x="86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67"/>
          <p:cNvGrpSpPr/>
          <p:nvPr/>
        </p:nvGrpSpPr>
        <p:grpSpPr>
          <a:xfrm>
            <a:off x="2487223" y="1951851"/>
            <a:ext cx="358163" cy="358163"/>
            <a:chOff x="2754663" y="2039375"/>
            <a:chExt cx="415550" cy="415550"/>
          </a:xfrm>
        </p:grpSpPr>
        <p:sp>
          <p:nvSpPr>
            <p:cNvPr id="1189" name="Google Shape;1189;p67"/>
            <p:cNvSpPr/>
            <p:nvPr/>
          </p:nvSpPr>
          <p:spPr>
            <a:xfrm>
              <a:off x="2804963" y="2211425"/>
              <a:ext cx="365250" cy="72950"/>
            </a:xfrm>
            <a:custGeom>
              <a:rect b="b" l="l" r="r" t="t"/>
              <a:pathLst>
                <a:path extrusionOk="0" h="2918" w="14610">
                  <a:moveTo>
                    <a:pt x="0" y="0"/>
                  </a:moveTo>
                  <a:lnTo>
                    <a:pt x="0" y="488"/>
                  </a:lnTo>
                  <a:cubicBezTo>
                    <a:pt x="0" y="1131"/>
                    <a:pt x="262" y="1738"/>
                    <a:pt x="715" y="2203"/>
                  </a:cubicBezTo>
                  <a:lnTo>
                    <a:pt x="1941" y="976"/>
                  </a:lnTo>
                  <a:lnTo>
                    <a:pt x="7001" y="976"/>
                  </a:lnTo>
                  <a:cubicBezTo>
                    <a:pt x="8239" y="976"/>
                    <a:pt x="9347" y="1750"/>
                    <a:pt x="9763" y="2917"/>
                  </a:cubicBezTo>
                  <a:lnTo>
                    <a:pt x="9906" y="2917"/>
                  </a:lnTo>
                  <a:lnTo>
                    <a:pt x="10799" y="2024"/>
                  </a:lnTo>
                  <a:cubicBezTo>
                    <a:pt x="11366" y="1464"/>
                    <a:pt x="12110" y="1175"/>
                    <a:pt x="12860" y="1175"/>
                  </a:cubicBezTo>
                  <a:cubicBezTo>
                    <a:pt x="13371" y="1175"/>
                    <a:pt x="13884" y="1309"/>
                    <a:pt x="14347" y="1584"/>
                  </a:cubicBezTo>
                  <a:cubicBezTo>
                    <a:pt x="14526" y="1238"/>
                    <a:pt x="14609" y="869"/>
                    <a:pt x="14609" y="488"/>
                  </a:cubicBezTo>
                  <a:lnTo>
                    <a:pt x="146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7"/>
            <p:cNvSpPr/>
            <p:nvPr/>
          </p:nvSpPr>
          <p:spPr>
            <a:xfrm>
              <a:off x="2754663" y="2260225"/>
              <a:ext cx="406625" cy="194700"/>
            </a:xfrm>
            <a:custGeom>
              <a:rect b="b" l="l" r="r" t="t"/>
              <a:pathLst>
                <a:path extrusionOk="0" h="7788" w="16265">
                  <a:moveTo>
                    <a:pt x="4358" y="1"/>
                  </a:moveTo>
                  <a:lnTo>
                    <a:pt x="0" y="4358"/>
                  </a:lnTo>
                  <a:lnTo>
                    <a:pt x="3441" y="7787"/>
                  </a:lnTo>
                  <a:lnTo>
                    <a:pt x="5263" y="5966"/>
                  </a:lnTo>
                  <a:lnTo>
                    <a:pt x="11549" y="5478"/>
                  </a:lnTo>
                  <a:lnTo>
                    <a:pt x="16264" y="763"/>
                  </a:lnTo>
                  <a:cubicBezTo>
                    <a:pt x="15883" y="382"/>
                    <a:pt x="15383" y="191"/>
                    <a:pt x="14883" y="191"/>
                  </a:cubicBezTo>
                  <a:cubicBezTo>
                    <a:pt x="14383" y="191"/>
                    <a:pt x="13883" y="382"/>
                    <a:pt x="13502" y="763"/>
                  </a:cubicBezTo>
                  <a:lnTo>
                    <a:pt x="13502" y="775"/>
                  </a:lnTo>
                  <a:lnTo>
                    <a:pt x="11359" y="2918"/>
                  </a:lnTo>
                  <a:lnTo>
                    <a:pt x="6596" y="2918"/>
                  </a:lnTo>
                  <a:lnTo>
                    <a:pt x="6596" y="1953"/>
                  </a:lnTo>
                  <a:lnTo>
                    <a:pt x="10978" y="1953"/>
                  </a:lnTo>
                  <a:cubicBezTo>
                    <a:pt x="10978" y="870"/>
                    <a:pt x="10109" y="1"/>
                    <a:pt x="9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7"/>
            <p:cNvSpPr/>
            <p:nvPr/>
          </p:nvSpPr>
          <p:spPr>
            <a:xfrm>
              <a:off x="2910638" y="2112300"/>
              <a:ext cx="153600" cy="74725"/>
            </a:xfrm>
            <a:custGeom>
              <a:rect b="b" l="l" r="r" t="t"/>
              <a:pathLst>
                <a:path extrusionOk="0" h="2989" w="6144">
                  <a:moveTo>
                    <a:pt x="0" y="0"/>
                  </a:moveTo>
                  <a:lnTo>
                    <a:pt x="429" y="2989"/>
                  </a:lnTo>
                  <a:lnTo>
                    <a:pt x="5715" y="2989"/>
                  </a:lnTo>
                  <a:lnTo>
                    <a:pt x="61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7"/>
            <p:cNvSpPr/>
            <p:nvPr/>
          </p:nvSpPr>
          <p:spPr>
            <a:xfrm>
              <a:off x="2900213" y="2039375"/>
              <a:ext cx="174150" cy="48825"/>
            </a:xfrm>
            <a:custGeom>
              <a:rect b="b" l="l" r="r" t="t"/>
              <a:pathLst>
                <a:path extrusionOk="0" h="1953" w="6966">
                  <a:moveTo>
                    <a:pt x="0" y="0"/>
                  </a:moveTo>
                  <a:lnTo>
                    <a:pt x="274" y="1953"/>
                  </a:lnTo>
                  <a:lnTo>
                    <a:pt x="6692" y="1953"/>
                  </a:lnTo>
                  <a:lnTo>
                    <a:pt x="6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67"/>
          <p:cNvGrpSpPr/>
          <p:nvPr/>
        </p:nvGrpSpPr>
        <p:grpSpPr>
          <a:xfrm>
            <a:off x="4054771" y="1951851"/>
            <a:ext cx="272985" cy="358163"/>
            <a:chOff x="4091738" y="2039375"/>
            <a:chExt cx="316725" cy="415550"/>
          </a:xfrm>
        </p:grpSpPr>
        <p:sp>
          <p:nvSpPr>
            <p:cNvPr id="1194" name="Google Shape;1194;p67"/>
            <p:cNvSpPr/>
            <p:nvPr/>
          </p:nvSpPr>
          <p:spPr>
            <a:xfrm>
              <a:off x="4098863" y="2039375"/>
              <a:ext cx="88725" cy="79800"/>
            </a:xfrm>
            <a:custGeom>
              <a:rect b="b" l="l" r="r" t="t"/>
              <a:pathLst>
                <a:path extrusionOk="0" h="3192" w="3549">
                  <a:moveTo>
                    <a:pt x="2525" y="0"/>
                  </a:moveTo>
                  <a:lnTo>
                    <a:pt x="1" y="1477"/>
                  </a:lnTo>
                  <a:lnTo>
                    <a:pt x="1025" y="3191"/>
                  </a:lnTo>
                  <a:lnTo>
                    <a:pt x="3549" y="1727"/>
                  </a:lnTo>
                  <a:lnTo>
                    <a:pt x="25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7"/>
            <p:cNvSpPr/>
            <p:nvPr/>
          </p:nvSpPr>
          <p:spPr>
            <a:xfrm>
              <a:off x="4144713" y="2194750"/>
              <a:ext cx="66100" cy="16700"/>
            </a:xfrm>
            <a:custGeom>
              <a:rect b="b" l="l" r="r" t="t"/>
              <a:pathLst>
                <a:path extrusionOk="0" h="668" w="2644">
                  <a:moveTo>
                    <a:pt x="143" y="0"/>
                  </a:moveTo>
                  <a:cubicBezTo>
                    <a:pt x="131" y="60"/>
                    <a:pt x="119" y="131"/>
                    <a:pt x="96" y="191"/>
                  </a:cubicBezTo>
                  <a:cubicBezTo>
                    <a:pt x="60" y="346"/>
                    <a:pt x="24" y="512"/>
                    <a:pt x="0" y="667"/>
                  </a:cubicBezTo>
                  <a:lnTo>
                    <a:pt x="2644" y="667"/>
                  </a:lnTo>
                  <a:lnTo>
                    <a:pt x="1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7"/>
            <p:cNvSpPr/>
            <p:nvPr/>
          </p:nvSpPr>
          <p:spPr>
            <a:xfrm>
              <a:off x="4136363" y="2103375"/>
              <a:ext cx="83375" cy="81275"/>
            </a:xfrm>
            <a:custGeom>
              <a:rect b="b" l="l" r="r" t="t"/>
              <a:pathLst>
                <a:path extrusionOk="0" h="3251" w="3335">
                  <a:moveTo>
                    <a:pt x="2537" y="0"/>
                  </a:moveTo>
                  <a:lnTo>
                    <a:pt x="1" y="1476"/>
                  </a:lnTo>
                  <a:lnTo>
                    <a:pt x="156" y="1703"/>
                  </a:lnTo>
                  <a:cubicBezTo>
                    <a:pt x="322" y="1988"/>
                    <a:pt x="441" y="2310"/>
                    <a:pt x="489" y="2655"/>
                  </a:cubicBezTo>
                  <a:lnTo>
                    <a:pt x="2739" y="3250"/>
                  </a:lnTo>
                  <a:lnTo>
                    <a:pt x="3335" y="1012"/>
                  </a:lnTo>
                  <a:cubicBezTo>
                    <a:pt x="3061" y="798"/>
                    <a:pt x="2847" y="536"/>
                    <a:pt x="2680" y="238"/>
                  </a:cubicBezTo>
                  <a:lnTo>
                    <a:pt x="25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7"/>
            <p:cNvSpPr/>
            <p:nvPr/>
          </p:nvSpPr>
          <p:spPr>
            <a:xfrm>
              <a:off x="4222688" y="2140875"/>
              <a:ext cx="95875" cy="70575"/>
            </a:xfrm>
            <a:custGeom>
              <a:rect b="b" l="l" r="r" t="t"/>
              <a:pathLst>
                <a:path extrusionOk="0" h="2823" w="3835">
                  <a:moveTo>
                    <a:pt x="751" y="0"/>
                  </a:moveTo>
                  <a:lnTo>
                    <a:pt x="1" y="2822"/>
                  </a:lnTo>
                  <a:lnTo>
                    <a:pt x="3835" y="2822"/>
                  </a:lnTo>
                  <a:lnTo>
                    <a:pt x="3263" y="1834"/>
                  </a:lnTo>
                  <a:cubicBezTo>
                    <a:pt x="2763" y="953"/>
                    <a:pt x="1930" y="322"/>
                    <a:pt x="953" y="60"/>
                  </a:cubicBezTo>
                  <a:cubicBezTo>
                    <a:pt x="882" y="36"/>
                    <a:pt x="822" y="24"/>
                    <a:pt x="7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7"/>
            <p:cNvSpPr/>
            <p:nvPr/>
          </p:nvSpPr>
          <p:spPr>
            <a:xfrm>
              <a:off x="4091738" y="2235825"/>
              <a:ext cx="316725" cy="48825"/>
            </a:xfrm>
            <a:custGeom>
              <a:rect b="b" l="l" r="r" t="t"/>
              <a:pathLst>
                <a:path extrusionOk="0" h="1953" w="12669">
                  <a:moveTo>
                    <a:pt x="0" y="0"/>
                  </a:moveTo>
                  <a:lnTo>
                    <a:pt x="0" y="977"/>
                  </a:lnTo>
                  <a:lnTo>
                    <a:pt x="1036" y="977"/>
                  </a:lnTo>
                  <a:lnTo>
                    <a:pt x="1155" y="1953"/>
                  </a:lnTo>
                  <a:lnTo>
                    <a:pt x="11513" y="1953"/>
                  </a:lnTo>
                  <a:lnTo>
                    <a:pt x="11632" y="977"/>
                  </a:lnTo>
                  <a:lnTo>
                    <a:pt x="12668" y="977"/>
                  </a:lnTo>
                  <a:lnTo>
                    <a:pt x="126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7"/>
            <p:cNvSpPr/>
            <p:nvPr/>
          </p:nvSpPr>
          <p:spPr>
            <a:xfrm>
              <a:off x="4123563" y="2309050"/>
              <a:ext cx="252750" cy="145875"/>
            </a:xfrm>
            <a:custGeom>
              <a:rect b="b" l="l" r="r" t="t"/>
              <a:pathLst>
                <a:path extrusionOk="0" h="5835" w="10110">
                  <a:moveTo>
                    <a:pt x="1" y="0"/>
                  </a:moveTo>
                  <a:lnTo>
                    <a:pt x="727" y="5834"/>
                  </a:lnTo>
                  <a:lnTo>
                    <a:pt x="9383" y="5834"/>
                  </a:lnTo>
                  <a:lnTo>
                    <a:pt x="101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7"/>
          <p:cNvGrpSpPr/>
          <p:nvPr/>
        </p:nvGrpSpPr>
        <p:grpSpPr>
          <a:xfrm>
            <a:off x="4827761" y="1951851"/>
            <a:ext cx="251955" cy="358163"/>
            <a:chOff x="4747763" y="2039375"/>
            <a:chExt cx="292325" cy="415550"/>
          </a:xfrm>
        </p:grpSpPr>
        <p:sp>
          <p:nvSpPr>
            <p:cNvPr id="1201" name="Google Shape;1201;p67"/>
            <p:cNvSpPr/>
            <p:nvPr/>
          </p:nvSpPr>
          <p:spPr>
            <a:xfrm>
              <a:off x="4812938" y="2406375"/>
              <a:ext cx="185775" cy="48550"/>
            </a:xfrm>
            <a:custGeom>
              <a:rect b="b" l="l" r="r" t="t"/>
              <a:pathLst>
                <a:path extrusionOk="0" h="1942" w="7431">
                  <a:moveTo>
                    <a:pt x="977" y="1"/>
                  </a:moveTo>
                  <a:lnTo>
                    <a:pt x="1" y="1941"/>
                  </a:lnTo>
                  <a:lnTo>
                    <a:pt x="7430" y="1941"/>
                  </a:lnTo>
                  <a:lnTo>
                    <a:pt x="64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7"/>
            <p:cNvSpPr/>
            <p:nvPr/>
          </p:nvSpPr>
          <p:spPr>
            <a:xfrm>
              <a:off x="4747763" y="2088175"/>
              <a:ext cx="120875" cy="72950"/>
            </a:xfrm>
            <a:custGeom>
              <a:rect b="b" l="l" r="r" t="t"/>
              <a:pathLst>
                <a:path extrusionOk="0" h="2918" w="4835">
                  <a:moveTo>
                    <a:pt x="0" y="1"/>
                  </a:moveTo>
                  <a:lnTo>
                    <a:pt x="0" y="477"/>
                  </a:lnTo>
                  <a:cubicBezTo>
                    <a:pt x="0" y="1394"/>
                    <a:pt x="369" y="2275"/>
                    <a:pt x="1024" y="2918"/>
                  </a:cubicBezTo>
                  <a:lnTo>
                    <a:pt x="4834" y="2918"/>
                  </a:lnTo>
                  <a:cubicBezTo>
                    <a:pt x="4596" y="1239"/>
                    <a:pt x="3156" y="1"/>
                    <a:pt x="1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7"/>
            <p:cNvSpPr/>
            <p:nvPr/>
          </p:nvSpPr>
          <p:spPr>
            <a:xfrm>
              <a:off x="4937363" y="2039375"/>
              <a:ext cx="102725" cy="42875"/>
            </a:xfrm>
            <a:custGeom>
              <a:rect b="b" l="l" r="r" t="t"/>
              <a:pathLst>
                <a:path extrusionOk="0" h="1715" w="4109">
                  <a:moveTo>
                    <a:pt x="322" y="0"/>
                  </a:moveTo>
                  <a:lnTo>
                    <a:pt x="1" y="1215"/>
                  </a:lnTo>
                  <a:cubicBezTo>
                    <a:pt x="310" y="1334"/>
                    <a:pt x="608" y="1500"/>
                    <a:pt x="870" y="1715"/>
                  </a:cubicBezTo>
                  <a:lnTo>
                    <a:pt x="1072" y="977"/>
                  </a:lnTo>
                  <a:lnTo>
                    <a:pt x="4108" y="977"/>
                  </a:lnTo>
                  <a:lnTo>
                    <a:pt x="4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7"/>
            <p:cNvSpPr/>
            <p:nvPr/>
          </p:nvSpPr>
          <p:spPr>
            <a:xfrm>
              <a:off x="4849263" y="2063775"/>
              <a:ext cx="87825" cy="97350"/>
            </a:xfrm>
            <a:custGeom>
              <a:rect b="b" l="l" r="r" t="t"/>
              <a:pathLst>
                <a:path extrusionOk="0" h="3894" w="3513">
                  <a:moveTo>
                    <a:pt x="2263" y="1"/>
                  </a:moveTo>
                  <a:cubicBezTo>
                    <a:pt x="1560" y="1"/>
                    <a:pt x="870" y="215"/>
                    <a:pt x="298" y="632"/>
                  </a:cubicBezTo>
                  <a:cubicBezTo>
                    <a:pt x="203" y="703"/>
                    <a:pt x="96" y="774"/>
                    <a:pt x="0" y="858"/>
                  </a:cubicBezTo>
                  <a:cubicBezTo>
                    <a:pt x="977" y="1584"/>
                    <a:pt x="1608" y="2679"/>
                    <a:pt x="1751" y="3894"/>
                  </a:cubicBezTo>
                  <a:lnTo>
                    <a:pt x="2536" y="3894"/>
                  </a:lnTo>
                  <a:lnTo>
                    <a:pt x="3513" y="239"/>
                  </a:lnTo>
                  <a:cubicBezTo>
                    <a:pt x="3108" y="84"/>
                    <a:pt x="2691" y="1"/>
                    <a:pt x="2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7"/>
            <p:cNvSpPr/>
            <p:nvPr/>
          </p:nvSpPr>
          <p:spPr>
            <a:xfrm>
              <a:off x="4937963" y="2082525"/>
              <a:ext cx="77425" cy="78600"/>
            </a:xfrm>
            <a:custGeom>
              <a:rect b="b" l="l" r="r" t="t"/>
              <a:pathLst>
                <a:path extrusionOk="0" h="3144" w="3097">
                  <a:moveTo>
                    <a:pt x="834" y="1"/>
                  </a:moveTo>
                  <a:lnTo>
                    <a:pt x="0" y="3144"/>
                  </a:lnTo>
                  <a:lnTo>
                    <a:pt x="3096" y="3144"/>
                  </a:lnTo>
                  <a:cubicBezTo>
                    <a:pt x="3096" y="2334"/>
                    <a:pt x="2596" y="1608"/>
                    <a:pt x="1834" y="1322"/>
                  </a:cubicBezTo>
                  <a:cubicBezTo>
                    <a:pt x="1620" y="810"/>
                    <a:pt x="1274" y="346"/>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7"/>
            <p:cNvSpPr/>
            <p:nvPr/>
          </p:nvSpPr>
          <p:spPr>
            <a:xfrm>
              <a:off x="4796588" y="2185525"/>
              <a:ext cx="219075" cy="196475"/>
            </a:xfrm>
            <a:custGeom>
              <a:rect b="b" l="l" r="r" t="t"/>
              <a:pathLst>
                <a:path extrusionOk="0" h="7859" w="8763">
                  <a:moveTo>
                    <a:pt x="0" y="0"/>
                  </a:moveTo>
                  <a:lnTo>
                    <a:pt x="0" y="3644"/>
                  </a:lnTo>
                  <a:cubicBezTo>
                    <a:pt x="0" y="5156"/>
                    <a:pt x="476" y="6632"/>
                    <a:pt x="1369" y="7858"/>
                  </a:cubicBezTo>
                  <a:lnTo>
                    <a:pt x="7382" y="7858"/>
                  </a:lnTo>
                  <a:cubicBezTo>
                    <a:pt x="8275" y="6632"/>
                    <a:pt x="8763" y="5156"/>
                    <a:pt x="8763" y="3644"/>
                  </a:cubicBezTo>
                  <a:lnTo>
                    <a:pt x="87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67"/>
          <p:cNvGrpSpPr/>
          <p:nvPr/>
        </p:nvGrpSpPr>
        <p:grpSpPr>
          <a:xfrm>
            <a:off x="5568753" y="1951851"/>
            <a:ext cx="294921" cy="358163"/>
            <a:chOff x="5366663" y="2039375"/>
            <a:chExt cx="342175" cy="415550"/>
          </a:xfrm>
        </p:grpSpPr>
        <p:sp>
          <p:nvSpPr>
            <p:cNvPr id="1208" name="Google Shape;1208;p67"/>
            <p:cNvSpPr/>
            <p:nvPr/>
          </p:nvSpPr>
          <p:spPr>
            <a:xfrm>
              <a:off x="5366663" y="2039375"/>
              <a:ext cx="342175" cy="376850"/>
            </a:xfrm>
            <a:custGeom>
              <a:rect b="b" l="l" r="r" t="t"/>
              <a:pathLst>
                <a:path extrusionOk="0" h="15074" w="13687">
                  <a:moveTo>
                    <a:pt x="5403" y="3894"/>
                  </a:moveTo>
                  <a:lnTo>
                    <a:pt x="5403" y="4382"/>
                  </a:lnTo>
                  <a:cubicBezTo>
                    <a:pt x="5403" y="4644"/>
                    <a:pt x="5605" y="4870"/>
                    <a:pt x="5879" y="4870"/>
                  </a:cubicBezTo>
                  <a:lnTo>
                    <a:pt x="6367" y="4870"/>
                  </a:lnTo>
                  <a:lnTo>
                    <a:pt x="6367" y="5346"/>
                  </a:lnTo>
                  <a:cubicBezTo>
                    <a:pt x="6367" y="5596"/>
                    <a:pt x="6546" y="5810"/>
                    <a:pt x="6796" y="5834"/>
                  </a:cubicBezTo>
                  <a:cubicBezTo>
                    <a:pt x="6816" y="5837"/>
                    <a:pt x="6836" y="5838"/>
                    <a:pt x="6856" y="5838"/>
                  </a:cubicBezTo>
                  <a:cubicBezTo>
                    <a:pt x="7117" y="5838"/>
                    <a:pt x="7344" y="5624"/>
                    <a:pt x="7344" y="5358"/>
                  </a:cubicBezTo>
                  <a:lnTo>
                    <a:pt x="7344" y="4870"/>
                  </a:lnTo>
                  <a:lnTo>
                    <a:pt x="7832" y="4870"/>
                  </a:lnTo>
                  <a:cubicBezTo>
                    <a:pt x="8094" y="4870"/>
                    <a:pt x="8320" y="4656"/>
                    <a:pt x="8320" y="4382"/>
                  </a:cubicBezTo>
                  <a:lnTo>
                    <a:pt x="8320" y="3894"/>
                  </a:lnTo>
                  <a:close/>
                  <a:moveTo>
                    <a:pt x="9284" y="2917"/>
                  </a:moveTo>
                  <a:lnTo>
                    <a:pt x="9284" y="4382"/>
                  </a:lnTo>
                  <a:cubicBezTo>
                    <a:pt x="9284" y="5025"/>
                    <a:pt x="8856" y="5596"/>
                    <a:pt x="8249" y="5775"/>
                  </a:cubicBezTo>
                  <a:cubicBezTo>
                    <a:pt x="8106" y="6227"/>
                    <a:pt x="7772" y="6572"/>
                    <a:pt x="7332" y="6739"/>
                  </a:cubicBezTo>
                  <a:lnTo>
                    <a:pt x="7332" y="7787"/>
                  </a:lnTo>
                  <a:lnTo>
                    <a:pt x="8320" y="7787"/>
                  </a:lnTo>
                  <a:lnTo>
                    <a:pt x="8320" y="8763"/>
                  </a:lnTo>
                  <a:lnTo>
                    <a:pt x="5403" y="8763"/>
                  </a:lnTo>
                  <a:lnTo>
                    <a:pt x="5403" y="7787"/>
                  </a:lnTo>
                  <a:lnTo>
                    <a:pt x="6367" y="7787"/>
                  </a:lnTo>
                  <a:lnTo>
                    <a:pt x="6367" y="6739"/>
                  </a:lnTo>
                  <a:cubicBezTo>
                    <a:pt x="5939" y="6572"/>
                    <a:pt x="5593" y="6227"/>
                    <a:pt x="5462" y="5775"/>
                  </a:cubicBezTo>
                  <a:cubicBezTo>
                    <a:pt x="4843" y="5596"/>
                    <a:pt x="4427" y="5025"/>
                    <a:pt x="4415" y="4382"/>
                  </a:cubicBezTo>
                  <a:lnTo>
                    <a:pt x="4415" y="2917"/>
                  </a:lnTo>
                  <a:close/>
                  <a:moveTo>
                    <a:pt x="6828" y="0"/>
                  </a:moveTo>
                  <a:cubicBezTo>
                    <a:pt x="2551" y="0"/>
                    <a:pt x="0" y="4779"/>
                    <a:pt x="2379" y="8335"/>
                  </a:cubicBezTo>
                  <a:lnTo>
                    <a:pt x="6844" y="15074"/>
                  </a:lnTo>
                  <a:lnTo>
                    <a:pt x="11308" y="8335"/>
                  </a:lnTo>
                  <a:cubicBezTo>
                    <a:pt x="13687" y="4779"/>
                    <a:pt x="11136" y="0"/>
                    <a:pt x="6860" y="0"/>
                  </a:cubicBezTo>
                  <a:cubicBezTo>
                    <a:pt x="6854" y="0"/>
                    <a:pt x="6849" y="0"/>
                    <a:pt x="6844" y="0"/>
                  </a:cubicBezTo>
                  <a:cubicBezTo>
                    <a:pt x="6838" y="0"/>
                    <a:pt x="6833" y="0"/>
                    <a:pt x="6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7"/>
            <p:cNvSpPr/>
            <p:nvPr/>
          </p:nvSpPr>
          <p:spPr>
            <a:xfrm>
              <a:off x="5428213" y="2348625"/>
              <a:ext cx="105975" cy="106300"/>
            </a:xfrm>
            <a:custGeom>
              <a:rect b="b" l="l" r="r" t="t"/>
              <a:pathLst>
                <a:path extrusionOk="0" h="4252" w="4239">
                  <a:moveTo>
                    <a:pt x="1429" y="1"/>
                  </a:moveTo>
                  <a:cubicBezTo>
                    <a:pt x="524" y="441"/>
                    <a:pt x="0" y="1096"/>
                    <a:pt x="0" y="1822"/>
                  </a:cubicBezTo>
                  <a:cubicBezTo>
                    <a:pt x="0" y="3513"/>
                    <a:pt x="2477" y="4216"/>
                    <a:pt x="4239" y="4251"/>
                  </a:cubicBezTo>
                  <a:lnTo>
                    <a:pt x="14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7"/>
            <p:cNvSpPr/>
            <p:nvPr/>
          </p:nvSpPr>
          <p:spPr>
            <a:xfrm>
              <a:off x="5541313" y="2348625"/>
              <a:ext cx="106000" cy="106300"/>
            </a:xfrm>
            <a:custGeom>
              <a:rect b="b" l="l" r="r" t="t"/>
              <a:pathLst>
                <a:path extrusionOk="0" h="4252" w="4240">
                  <a:moveTo>
                    <a:pt x="2810" y="1"/>
                  </a:moveTo>
                  <a:lnTo>
                    <a:pt x="0" y="4251"/>
                  </a:lnTo>
                  <a:cubicBezTo>
                    <a:pt x="1786" y="4216"/>
                    <a:pt x="4239" y="3501"/>
                    <a:pt x="4239" y="1822"/>
                  </a:cubicBezTo>
                  <a:cubicBezTo>
                    <a:pt x="4239" y="1084"/>
                    <a:pt x="3703" y="441"/>
                    <a:pt x="2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67"/>
          <p:cNvGrpSpPr/>
          <p:nvPr/>
        </p:nvGrpSpPr>
        <p:grpSpPr>
          <a:xfrm>
            <a:off x="1724727" y="1951851"/>
            <a:ext cx="358184" cy="358163"/>
            <a:chOff x="2110813" y="2039375"/>
            <a:chExt cx="415575" cy="415550"/>
          </a:xfrm>
        </p:grpSpPr>
        <p:sp>
          <p:nvSpPr>
            <p:cNvPr id="1212" name="Google Shape;1212;p67"/>
            <p:cNvSpPr/>
            <p:nvPr/>
          </p:nvSpPr>
          <p:spPr>
            <a:xfrm>
              <a:off x="2166488" y="2161100"/>
              <a:ext cx="200950" cy="158675"/>
            </a:xfrm>
            <a:custGeom>
              <a:rect b="b" l="l" r="r" t="t"/>
              <a:pathLst>
                <a:path extrusionOk="0" h="6347" w="8038">
                  <a:moveTo>
                    <a:pt x="1203" y="1"/>
                  </a:moveTo>
                  <a:lnTo>
                    <a:pt x="1203" y="1406"/>
                  </a:lnTo>
                  <a:lnTo>
                    <a:pt x="881" y="1513"/>
                  </a:lnTo>
                  <a:cubicBezTo>
                    <a:pt x="0" y="1823"/>
                    <a:pt x="12" y="3073"/>
                    <a:pt x="893" y="3358"/>
                  </a:cubicBezTo>
                  <a:lnTo>
                    <a:pt x="1191" y="3454"/>
                  </a:lnTo>
                  <a:lnTo>
                    <a:pt x="1227" y="3763"/>
                  </a:lnTo>
                  <a:cubicBezTo>
                    <a:pt x="1405" y="5240"/>
                    <a:pt x="2655" y="6347"/>
                    <a:pt x="4132" y="6347"/>
                  </a:cubicBezTo>
                  <a:cubicBezTo>
                    <a:pt x="5620" y="6347"/>
                    <a:pt x="6870" y="5240"/>
                    <a:pt x="7037" y="3763"/>
                  </a:cubicBezTo>
                  <a:lnTo>
                    <a:pt x="7073" y="3454"/>
                  </a:lnTo>
                  <a:lnTo>
                    <a:pt x="7370" y="3358"/>
                  </a:lnTo>
                  <a:cubicBezTo>
                    <a:pt x="7763" y="3227"/>
                    <a:pt x="8037" y="2858"/>
                    <a:pt x="8037" y="2442"/>
                  </a:cubicBezTo>
                  <a:cubicBezTo>
                    <a:pt x="8037" y="1901"/>
                    <a:pt x="7608" y="1465"/>
                    <a:pt x="7071" y="1465"/>
                  </a:cubicBezTo>
                  <a:cubicBezTo>
                    <a:pt x="7063" y="1465"/>
                    <a:pt x="7056" y="1465"/>
                    <a:pt x="7049" y="1465"/>
                  </a:cubicBezTo>
                  <a:cubicBezTo>
                    <a:pt x="6513" y="1465"/>
                    <a:pt x="6073" y="1025"/>
                    <a:pt x="6073" y="489"/>
                  </a:cubicBezTo>
                  <a:cubicBezTo>
                    <a:pt x="6073" y="215"/>
                    <a:pt x="5858" y="1"/>
                    <a:pt x="5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7"/>
            <p:cNvSpPr/>
            <p:nvPr/>
          </p:nvSpPr>
          <p:spPr>
            <a:xfrm>
              <a:off x="2134038" y="2039375"/>
              <a:ext cx="122950" cy="97350"/>
            </a:xfrm>
            <a:custGeom>
              <a:rect b="b" l="l" r="r" t="t"/>
              <a:pathLst>
                <a:path extrusionOk="0" h="3894" w="4918">
                  <a:moveTo>
                    <a:pt x="2001" y="0"/>
                  </a:moveTo>
                  <a:cubicBezTo>
                    <a:pt x="882" y="0"/>
                    <a:pt x="1" y="929"/>
                    <a:pt x="48" y="2048"/>
                  </a:cubicBezTo>
                  <a:cubicBezTo>
                    <a:pt x="107" y="3077"/>
                    <a:pt x="965" y="3894"/>
                    <a:pt x="2002" y="3894"/>
                  </a:cubicBezTo>
                  <a:cubicBezTo>
                    <a:pt x="2010" y="3894"/>
                    <a:pt x="2017" y="3894"/>
                    <a:pt x="2025" y="3894"/>
                  </a:cubicBezTo>
                  <a:lnTo>
                    <a:pt x="4918" y="3894"/>
                  </a:lnTo>
                  <a:lnTo>
                    <a:pt x="4918" y="1953"/>
                  </a:lnTo>
                  <a:cubicBezTo>
                    <a:pt x="4918" y="1405"/>
                    <a:pt x="4489" y="977"/>
                    <a:pt x="3942" y="977"/>
                  </a:cubicBezTo>
                  <a:lnTo>
                    <a:pt x="2977" y="977"/>
                  </a:lnTo>
                  <a:cubicBezTo>
                    <a:pt x="2429" y="977"/>
                    <a:pt x="2001" y="536"/>
                    <a:pt x="2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7"/>
            <p:cNvSpPr/>
            <p:nvPr/>
          </p:nvSpPr>
          <p:spPr>
            <a:xfrm>
              <a:off x="2281388" y="2088175"/>
              <a:ext cx="97350" cy="100650"/>
            </a:xfrm>
            <a:custGeom>
              <a:rect b="b" l="l" r="r" t="t"/>
              <a:pathLst>
                <a:path extrusionOk="0" h="4026" w="3894">
                  <a:moveTo>
                    <a:pt x="0" y="1"/>
                  </a:moveTo>
                  <a:lnTo>
                    <a:pt x="0" y="1942"/>
                  </a:lnTo>
                  <a:lnTo>
                    <a:pt x="1012" y="1942"/>
                  </a:lnTo>
                  <a:cubicBezTo>
                    <a:pt x="1810" y="1942"/>
                    <a:pt x="2465" y="2596"/>
                    <a:pt x="2465" y="3406"/>
                  </a:cubicBezTo>
                  <a:lnTo>
                    <a:pt x="2477" y="3406"/>
                  </a:lnTo>
                  <a:cubicBezTo>
                    <a:pt x="3012" y="3406"/>
                    <a:pt x="3536" y="3632"/>
                    <a:pt x="3894" y="4025"/>
                  </a:cubicBezTo>
                  <a:lnTo>
                    <a:pt x="3894" y="1942"/>
                  </a:lnTo>
                  <a:cubicBezTo>
                    <a:pt x="3894" y="870"/>
                    <a:pt x="3024" y="1"/>
                    <a:pt x="1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7"/>
            <p:cNvSpPr/>
            <p:nvPr/>
          </p:nvSpPr>
          <p:spPr>
            <a:xfrm>
              <a:off x="2208463" y="2343875"/>
              <a:ext cx="24125" cy="33050"/>
            </a:xfrm>
            <a:custGeom>
              <a:rect b="b" l="l" r="r" t="t"/>
              <a:pathLst>
                <a:path extrusionOk="0" h="1322" w="965">
                  <a:moveTo>
                    <a:pt x="0" y="0"/>
                  </a:moveTo>
                  <a:lnTo>
                    <a:pt x="0" y="1322"/>
                  </a:lnTo>
                  <a:lnTo>
                    <a:pt x="965" y="1072"/>
                  </a:lnTo>
                  <a:lnTo>
                    <a:pt x="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7"/>
            <p:cNvSpPr/>
            <p:nvPr/>
          </p:nvSpPr>
          <p:spPr>
            <a:xfrm>
              <a:off x="2256963" y="2343875"/>
              <a:ext cx="24450" cy="24125"/>
            </a:xfrm>
            <a:custGeom>
              <a:rect b="b" l="l" r="r" t="t"/>
              <a:pathLst>
                <a:path extrusionOk="0" h="965" w="978">
                  <a:moveTo>
                    <a:pt x="1" y="0"/>
                  </a:moveTo>
                  <a:lnTo>
                    <a:pt x="1" y="965"/>
                  </a:lnTo>
                  <a:lnTo>
                    <a:pt x="977" y="965"/>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7"/>
            <p:cNvSpPr/>
            <p:nvPr/>
          </p:nvSpPr>
          <p:spPr>
            <a:xfrm>
              <a:off x="2110813" y="2343875"/>
              <a:ext cx="120875" cy="111050"/>
            </a:xfrm>
            <a:custGeom>
              <a:rect b="b" l="l" r="r" t="t"/>
              <a:pathLst>
                <a:path extrusionOk="0" h="4442" w="4835">
                  <a:moveTo>
                    <a:pt x="2442" y="0"/>
                  </a:moveTo>
                  <a:cubicBezTo>
                    <a:pt x="1096" y="0"/>
                    <a:pt x="1" y="1084"/>
                    <a:pt x="1" y="2429"/>
                  </a:cubicBezTo>
                  <a:lnTo>
                    <a:pt x="1" y="4441"/>
                  </a:lnTo>
                  <a:lnTo>
                    <a:pt x="4835" y="4441"/>
                  </a:lnTo>
                  <a:lnTo>
                    <a:pt x="4001" y="2298"/>
                  </a:lnTo>
                  <a:lnTo>
                    <a:pt x="2930" y="2572"/>
                  </a:lnTo>
                  <a:lnTo>
                    <a:pt x="2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7"/>
            <p:cNvSpPr/>
            <p:nvPr/>
          </p:nvSpPr>
          <p:spPr>
            <a:xfrm>
              <a:off x="2234363" y="2392400"/>
              <a:ext cx="69075" cy="62525"/>
            </a:xfrm>
            <a:custGeom>
              <a:rect b="b" l="l" r="r" t="t"/>
              <a:pathLst>
                <a:path extrusionOk="0" h="2501" w="2763">
                  <a:moveTo>
                    <a:pt x="464" y="0"/>
                  </a:moveTo>
                  <a:lnTo>
                    <a:pt x="0" y="119"/>
                  </a:lnTo>
                  <a:lnTo>
                    <a:pt x="929" y="2500"/>
                  </a:lnTo>
                  <a:lnTo>
                    <a:pt x="1834" y="2500"/>
                  </a:lnTo>
                  <a:lnTo>
                    <a:pt x="2762" y="119"/>
                  </a:lnTo>
                  <a:lnTo>
                    <a:pt x="22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7"/>
            <p:cNvSpPr/>
            <p:nvPr/>
          </p:nvSpPr>
          <p:spPr>
            <a:xfrm>
              <a:off x="2305788" y="2343875"/>
              <a:ext cx="24425" cy="33050"/>
            </a:xfrm>
            <a:custGeom>
              <a:rect b="b" l="l" r="r" t="t"/>
              <a:pathLst>
                <a:path extrusionOk="0" h="1322" w="977">
                  <a:moveTo>
                    <a:pt x="1" y="0"/>
                  </a:moveTo>
                  <a:lnTo>
                    <a:pt x="1" y="1072"/>
                  </a:lnTo>
                  <a:lnTo>
                    <a:pt x="977" y="1322"/>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7"/>
            <p:cNvSpPr/>
            <p:nvPr/>
          </p:nvSpPr>
          <p:spPr>
            <a:xfrm>
              <a:off x="2306688" y="2343875"/>
              <a:ext cx="73825" cy="111050"/>
            </a:xfrm>
            <a:custGeom>
              <a:rect b="b" l="l" r="r" t="t"/>
              <a:pathLst>
                <a:path extrusionOk="0" h="4442" w="2953">
                  <a:moveTo>
                    <a:pt x="1905" y="0"/>
                  </a:moveTo>
                  <a:lnTo>
                    <a:pt x="1905" y="2572"/>
                  </a:lnTo>
                  <a:lnTo>
                    <a:pt x="834" y="2298"/>
                  </a:lnTo>
                  <a:lnTo>
                    <a:pt x="0" y="4441"/>
                  </a:lnTo>
                  <a:lnTo>
                    <a:pt x="2953" y="4441"/>
                  </a:lnTo>
                  <a:lnTo>
                    <a:pt x="2953" y="262"/>
                  </a:lnTo>
                  <a:cubicBezTo>
                    <a:pt x="2953" y="191"/>
                    <a:pt x="2953" y="119"/>
                    <a:pt x="2953" y="48"/>
                  </a:cubicBezTo>
                  <a:cubicBezTo>
                    <a:pt x="2798" y="12"/>
                    <a:pt x="2632" y="0"/>
                    <a:pt x="2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7"/>
            <p:cNvSpPr/>
            <p:nvPr/>
          </p:nvSpPr>
          <p:spPr>
            <a:xfrm>
              <a:off x="2404613" y="2187000"/>
              <a:ext cx="121775" cy="267925"/>
            </a:xfrm>
            <a:custGeom>
              <a:rect b="b" l="l" r="r" t="t"/>
              <a:pathLst>
                <a:path extrusionOk="0" h="10717" w="4871">
                  <a:moveTo>
                    <a:pt x="977" y="1"/>
                  </a:moveTo>
                  <a:lnTo>
                    <a:pt x="977" y="1953"/>
                  </a:lnTo>
                  <a:lnTo>
                    <a:pt x="3894" y="1953"/>
                  </a:lnTo>
                  <a:lnTo>
                    <a:pt x="3894" y="1"/>
                  </a:lnTo>
                  <a:close/>
                  <a:moveTo>
                    <a:pt x="977" y="2930"/>
                  </a:moveTo>
                  <a:lnTo>
                    <a:pt x="977" y="3704"/>
                  </a:lnTo>
                  <a:cubicBezTo>
                    <a:pt x="977" y="4013"/>
                    <a:pt x="858" y="4299"/>
                    <a:pt x="643" y="4525"/>
                  </a:cubicBezTo>
                  <a:cubicBezTo>
                    <a:pt x="286" y="4882"/>
                    <a:pt x="60" y="5347"/>
                    <a:pt x="12" y="5847"/>
                  </a:cubicBezTo>
                  <a:lnTo>
                    <a:pt x="4870" y="5847"/>
                  </a:lnTo>
                  <a:cubicBezTo>
                    <a:pt x="4822" y="5347"/>
                    <a:pt x="4596" y="4882"/>
                    <a:pt x="4251" y="4525"/>
                  </a:cubicBezTo>
                  <a:cubicBezTo>
                    <a:pt x="4025" y="4311"/>
                    <a:pt x="3906" y="4013"/>
                    <a:pt x="3906" y="3704"/>
                  </a:cubicBezTo>
                  <a:lnTo>
                    <a:pt x="3906" y="2930"/>
                  </a:lnTo>
                  <a:close/>
                  <a:moveTo>
                    <a:pt x="0" y="6823"/>
                  </a:moveTo>
                  <a:lnTo>
                    <a:pt x="0" y="7799"/>
                  </a:lnTo>
                  <a:lnTo>
                    <a:pt x="4870" y="7799"/>
                  </a:lnTo>
                  <a:lnTo>
                    <a:pt x="4870" y="6823"/>
                  </a:lnTo>
                  <a:close/>
                  <a:moveTo>
                    <a:pt x="0" y="8776"/>
                  </a:moveTo>
                  <a:lnTo>
                    <a:pt x="0" y="10716"/>
                  </a:lnTo>
                  <a:lnTo>
                    <a:pt x="4870" y="10716"/>
                  </a:lnTo>
                  <a:lnTo>
                    <a:pt x="4870" y="877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67"/>
          <p:cNvGrpSpPr/>
          <p:nvPr/>
        </p:nvGrpSpPr>
        <p:grpSpPr>
          <a:xfrm>
            <a:off x="962252" y="1951851"/>
            <a:ext cx="367665" cy="358421"/>
            <a:chOff x="1466988" y="2039375"/>
            <a:chExt cx="426575" cy="415850"/>
          </a:xfrm>
        </p:grpSpPr>
        <p:sp>
          <p:nvSpPr>
            <p:cNvPr id="1223" name="Google Shape;1223;p67"/>
            <p:cNvSpPr/>
            <p:nvPr/>
          </p:nvSpPr>
          <p:spPr>
            <a:xfrm>
              <a:off x="1497063" y="2039375"/>
              <a:ext cx="396500" cy="415850"/>
            </a:xfrm>
            <a:custGeom>
              <a:rect b="b" l="l" r="r" t="t"/>
              <a:pathLst>
                <a:path extrusionOk="0" h="16634" w="15860">
                  <a:moveTo>
                    <a:pt x="155" y="8835"/>
                  </a:moveTo>
                  <a:cubicBezTo>
                    <a:pt x="95" y="9025"/>
                    <a:pt x="48" y="9228"/>
                    <a:pt x="0" y="9430"/>
                  </a:cubicBezTo>
                  <a:cubicBezTo>
                    <a:pt x="667" y="9037"/>
                    <a:pt x="1429" y="8835"/>
                    <a:pt x="2203" y="8835"/>
                  </a:cubicBezTo>
                  <a:close/>
                  <a:moveTo>
                    <a:pt x="7644" y="10787"/>
                  </a:moveTo>
                  <a:lnTo>
                    <a:pt x="7644" y="11752"/>
                  </a:lnTo>
                  <a:lnTo>
                    <a:pt x="6668" y="11752"/>
                  </a:lnTo>
                  <a:lnTo>
                    <a:pt x="6668" y="10787"/>
                  </a:lnTo>
                  <a:close/>
                  <a:moveTo>
                    <a:pt x="9597" y="11752"/>
                  </a:moveTo>
                  <a:lnTo>
                    <a:pt x="9585" y="12728"/>
                  </a:lnTo>
                  <a:lnTo>
                    <a:pt x="8620" y="12728"/>
                  </a:lnTo>
                  <a:lnTo>
                    <a:pt x="8620" y="11752"/>
                  </a:lnTo>
                  <a:close/>
                  <a:moveTo>
                    <a:pt x="7644" y="13704"/>
                  </a:moveTo>
                  <a:lnTo>
                    <a:pt x="7644" y="14681"/>
                  </a:lnTo>
                  <a:lnTo>
                    <a:pt x="6668" y="14681"/>
                  </a:lnTo>
                  <a:lnTo>
                    <a:pt x="6668" y="13704"/>
                  </a:lnTo>
                  <a:close/>
                  <a:moveTo>
                    <a:pt x="667" y="0"/>
                  </a:moveTo>
                  <a:lnTo>
                    <a:pt x="2096" y="4584"/>
                  </a:lnTo>
                  <a:cubicBezTo>
                    <a:pt x="2239" y="5132"/>
                    <a:pt x="2096" y="5715"/>
                    <a:pt x="1703" y="6132"/>
                  </a:cubicBezTo>
                  <a:cubicBezTo>
                    <a:pt x="1227" y="6644"/>
                    <a:pt x="834" y="7227"/>
                    <a:pt x="524" y="7858"/>
                  </a:cubicBezTo>
                  <a:lnTo>
                    <a:pt x="4144" y="7858"/>
                  </a:lnTo>
                  <a:cubicBezTo>
                    <a:pt x="4929" y="7858"/>
                    <a:pt x="5715" y="8049"/>
                    <a:pt x="6418" y="8406"/>
                  </a:cubicBezTo>
                  <a:cubicBezTo>
                    <a:pt x="6989" y="8680"/>
                    <a:pt x="7620" y="8835"/>
                    <a:pt x="8263" y="8835"/>
                  </a:cubicBezTo>
                  <a:lnTo>
                    <a:pt x="10752" y="8835"/>
                  </a:lnTo>
                  <a:cubicBezTo>
                    <a:pt x="10585" y="8323"/>
                    <a:pt x="10359" y="7835"/>
                    <a:pt x="10061" y="7370"/>
                  </a:cubicBezTo>
                  <a:lnTo>
                    <a:pt x="11502" y="7370"/>
                  </a:lnTo>
                  <a:cubicBezTo>
                    <a:pt x="12276" y="7382"/>
                    <a:pt x="12930" y="7977"/>
                    <a:pt x="12990" y="8751"/>
                  </a:cubicBezTo>
                  <a:cubicBezTo>
                    <a:pt x="13038" y="9597"/>
                    <a:pt x="12371" y="10299"/>
                    <a:pt x="11525" y="10299"/>
                  </a:cubicBezTo>
                  <a:lnTo>
                    <a:pt x="11049" y="10299"/>
                  </a:lnTo>
                  <a:cubicBezTo>
                    <a:pt x="11037" y="10132"/>
                    <a:pt x="11014" y="9966"/>
                    <a:pt x="10990" y="9811"/>
                  </a:cubicBezTo>
                  <a:lnTo>
                    <a:pt x="8263" y="9811"/>
                  </a:lnTo>
                  <a:cubicBezTo>
                    <a:pt x="7465" y="9811"/>
                    <a:pt x="6692" y="9620"/>
                    <a:pt x="5977" y="9275"/>
                  </a:cubicBezTo>
                  <a:cubicBezTo>
                    <a:pt x="5406" y="8989"/>
                    <a:pt x="4775" y="8835"/>
                    <a:pt x="4144" y="8835"/>
                  </a:cubicBezTo>
                  <a:lnTo>
                    <a:pt x="2203" y="8835"/>
                  </a:lnTo>
                  <a:cubicBezTo>
                    <a:pt x="4060" y="8835"/>
                    <a:pt x="5715" y="10001"/>
                    <a:pt x="6334" y="11752"/>
                  </a:cubicBezTo>
                  <a:cubicBezTo>
                    <a:pt x="6953" y="13514"/>
                    <a:pt x="6406" y="15455"/>
                    <a:pt x="4953" y="16633"/>
                  </a:cubicBezTo>
                  <a:lnTo>
                    <a:pt x="8251" y="16633"/>
                  </a:lnTo>
                  <a:lnTo>
                    <a:pt x="8370" y="16550"/>
                  </a:lnTo>
                  <a:cubicBezTo>
                    <a:pt x="9763" y="15669"/>
                    <a:pt x="10787" y="14312"/>
                    <a:pt x="11264" y="12728"/>
                  </a:cubicBezTo>
                  <a:lnTo>
                    <a:pt x="11537" y="12728"/>
                  </a:lnTo>
                  <a:cubicBezTo>
                    <a:pt x="14014" y="12728"/>
                    <a:pt x="15859" y="10442"/>
                    <a:pt x="15347" y="8025"/>
                  </a:cubicBezTo>
                  <a:lnTo>
                    <a:pt x="15347" y="8013"/>
                  </a:lnTo>
                  <a:cubicBezTo>
                    <a:pt x="14978" y="6227"/>
                    <a:pt x="13335" y="4941"/>
                    <a:pt x="11442" y="4941"/>
                  </a:cubicBezTo>
                  <a:lnTo>
                    <a:pt x="9620" y="4941"/>
                  </a:lnTo>
                  <a:lnTo>
                    <a:pt x="9620" y="1953"/>
                  </a:lnTo>
                  <a:lnTo>
                    <a:pt x="7477" y="1953"/>
                  </a:lnTo>
                  <a:cubicBezTo>
                    <a:pt x="6751" y="738"/>
                    <a:pt x="5441" y="0"/>
                    <a:pt x="40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7"/>
            <p:cNvSpPr/>
            <p:nvPr/>
          </p:nvSpPr>
          <p:spPr>
            <a:xfrm>
              <a:off x="1466988" y="2285225"/>
              <a:ext cx="173850" cy="169800"/>
            </a:xfrm>
            <a:custGeom>
              <a:rect b="b" l="l" r="r" t="t"/>
              <a:pathLst>
                <a:path extrusionOk="0" h="6792" w="6954">
                  <a:moveTo>
                    <a:pt x="2965" y="1"/>
                  </a:moveTo>
                  <a:cubicBezTo>
                    <a:pt x="1846" y="156"/>
                    <a:pt x="870" y="846"/>
                    <a:pt x="370" y="1870"/>
                  </a:cubicBezTo>
                  <a:lnTo>
                    <a:pt x="2965" y="2715"/>
                  </a:lnTo>
                  <a:lnTo>
                    <a:pt x="2965" y="1"/>
                  </a:lnTo>
                  <a:close/>
                  <a:moveTo>
                    <a:pt x="3942" y="13"/>
                  </a:moveTo>
                  <a:lnTo>
                    <a:pt x="3942" y="2715"/>
                  </a:lnTo>
                  <a:lnTo>
                    <a:pt x="6490" y="1882"/>
                  </a:lnTo>
                  <a:cubicBezTo>
                    <a:pt x="5990" y="882"/>
                    <a:pt x="5049" y="179"/>
                    <a:pt x="3942" y="13"/>
                  </a:cubicBezTo>
                  <a:close/>
                  <a:moveTo>
                    <a:pt x="6775" y="2811"/>
                  </a:moveTo>
                  <a:lnTo>
                    <a:pt x="4227" y="3632"/>
                  </a:lnTo>
                  <a:lnTo>
                    <a:pt x="5811" y="5799"/>
                  </a:lnTo>
                  <a:cubicBezTo>
                    <a:pt x="6597" y="5025"/>
                    <a:pt x="6954" y="3906"/>
                    <a:pt x="6775" y="2811"/>
                  </a:cubicBezTo>
                  <a:close/>
                  <a:moveTo>
                    <a:pt x="48" y="2787"/>
                  </a:moveTo>
                  <a:cubicBezTo>
                    <a:pt x="13" y="2989"/>
                    <a:pt x="1" y="3180"/>
                    <a:pt x="1" y="3382"/>
                  </a:cubicBezTo>
                  <a:cubicBezTo>
                    <a:pt x="1" y="4311"/>
                    <a:pt x="382" y="5204"/>
                    <a:pt x="1048" y="5847"/>
                  </a:cubicBezTo>
                  <a:lnTo>
                    <a:pt x="2656" y="3644"/>
                  </a:lnTo>
                  <a:lnTo>
                    <a:pt x="48" y="2787"/>
                  </a:lnTo>
                  <a:close/>
                  <a:moveTo>
                    <a:pt x="3442" y="4204"/>
                  </a:moveTo>
                  <a:lnTo>
                    <a:pt x="1846" y="6406"/>
                  </a:lnTo>
                  <a:cubicBezTo>
                    <a:pt x="2338" y="6664"/>
                    <a:pt x="2875" y="6792"/>
                    <a:pt x="3412" y="6792"/>
                  </a:cubicBezTo>
                  <a:cubicBezTo>
                    <a:pt x="3968" y="6792"/>
                    <a:pt x="4523" y="6655"/>
                    <a:pt x="5025" y="6383"/>
                  </a:cubicBezTo>
                  <a:lnTo>
                    <a:pt x="3442" y="420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67"/>
          <p:cNvGrpSpPr/>
          <p:nvPr/>
        </p:nvGrpSpPr>
        <p:grpSpPr>
          <a:xfrm>
            <a:off x="7147010" y="1951851"/>
            <a:ext cx="188325" cy="358163"/>
            <a:chOff x="6716163" y="2039375"/>
            <a:chExt cx="218500" cy="415550"/>
          </a:xfrm>
        </p:grpSpPr>
        <p:sp>
          <p:nvSpPr>
            <p:cNvPr id="1226" name="Google Shape;1226;p67"/>
            <p:cNvSpPr/>
            <p:nvPr/>
          </p:nvSpPr>
          <p:spPr>
            <a:xfrm>
              <a:off x="6764388" y="2406375"/>
              <a:ext cx="121750" cy="48550"/>
            </a:xfrm>
            <a:custGeom>
              <a:rect b="b" l="l" r="r" t="t"/>
              <a:pathLst>
                <a:path extrusionOk="0" h="1942" w="4870">
                  <a:moveTo>
                    <a:pt x="0" y="1"/>
                  </a:moveTo>
                  <a:lnTo>
                    <a:pt x="0" y="1941"/>
                  </a:lnTo>
                  <a:lnTo>
                    <a:pt x="4870" y="1941"/>
                  </a:lnTo>
                  <a:lnTo>
                    <a:pt x="4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7"/>
            <p:cNvSpPr/>
            <p:nvPr/>
          </p:nvSpPr>
          <p:spPr>
            <a:xfrm>
              <a:off x="6716763" y="2187000"/>
              <a:ext cx="96150" cy="73250"/>
            </a:xfrm>
            <a:custGeom>
              <a:rect b="b" l="l" r="r" t="t"/>
              <a:pathLst>
                <a:path extrusionOk="0" h="2930" w="3846">
                  <a:moveTo>
                    <a:pt x="536" y="1"/>
                  </a:moveTo>
                  <a:lnTo>
                    <a:pt x="453" y="370"/>
                  </a:lnTo>
                  <a:cubicBezTo>
                    <a:pt x="226" y="1203"/>
                    <a:pt x="72" y="2061"/>
                    <a:pt x="0" y="2930"/>
                  </a:cubicBezTo>
                  <a:lnTo>
                    <a:pt x="2965" y="2930"/>
                  </a:lnTo>
                  <a:cubicBezTo>
                    <a:pt x="3108" y="2513"/>
                    <a:pt x="3429" y="2180"/>
                    <a:pt x="3846" y="2037"/>
                  </a:cubicBezTo>
                  <a:lnTo>
                    <a:pt x="3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7"/>
            <p:cNvSpPr/>
            <p:nvPr/>
          </p:nvSpPr>
          <p:spPr>
            <a:xfrm>
              <a:off x="6837313" y="2187000"/>
              <a:ext cx="96750" cy="73250"/>
            </a:xfrm>
            <a:custGeom>
              <a:rect b="b" l="l" r="r" t="t"/>
              <a:pathLst>
                <a:path extrusionOk="0" h="2930" w="3870">
                  <a:moveTo>
                    <a:pt x="0" y="1"/>
                  </a:moveTo>
                  <a:lnTo>
                    <a:pt x="0" y="2037"/>
                  </a:lnTo>
                  <a:cubicBezTo>
                    <a:pt x="417" y="2180"/>
                    <a:pt x="738" y="2513"/>
                    <a:pt x="893" y="2930"/>
                  </a:cubicBezTo>
                  <a:lnTo>
                    <a:pt x="3870" y="2930"/>
                  </a:lnTo>
                  <a:cubicBezTo>
                    <a:pt x="3786" y="2096"/>
                    <a:pt x="3644" y="1275"/>
                    <a:pt x="3417" y="465"/>
                  </a:cubicBezTo>
                  <a:lnTo>
                    <a:pt x="3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7"/>
            <p:cNvSpPr/>
            <p:nvPr/>
          </p:nvSpPr>
          <p:spPr>
            <a:xfrm>
              <a:off x="6812888" y="2260225"/>
              <a:ext cx="28600" cy="24225"/>
            </a:xfrm>
            <a:custGeom>
              <a:rect b="b" l="l" r="r" t="t"/>
              <a:pathLst>
                <a:path extrusionOk="0" h="969" w="1144">
                  <a:moveTo>
                    <a:pt x="489" y="1"/>
                  </a:moveTo>
                  <a:cubicBezTo>
                    <a:pt x="215" y="1"/>
                    <a:pt x="1" y="215"/>
                    <a:pt x="1" y="489"/>
                  </a:cubicBezTo>
                  <a:cubicBezTo>
                    <a:pt x="1" y="777"/>
                    <a:pt x="238" y="969"/>
                    <a:pt x="488" y="969"/>
                  </a:cubicBezTo>
                  <a:cubicBezTo>
                    <a:pt x="609" y="969"/>
                    <a:pt x="733" y="923"/>
                    <a:pt x="834" y="822"/>
                  </a:cubicBezTo>
                  <a:cubicBezTo>
                    <a:pt x="1144" y="525"/>
                    <a:pt x="918" y="1"/>
                    <a:pt x="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7"/>
            <p:cNvSpPr/>
            <p:nvPr/>
          </p:nvSpPr>
          <p:spPr>
            <a:xfrm>
              <a:off x="6716163" y="2284625"/>
              <a:ext cx="218500" cy="97375"/>
            </a:xfrm>
            <a:custGeom>
              <a:rect b="b" l="l" r="r" t="t"/>
              <a:pathLst>
                <a:path extrusionOk="0" h="3895" w="8740">
                  <a:moveTo>
                    <a:pt x="0" y="1"/>
                  </a:moveTo>
                  <a:cubicBezTo>
                    <a:pt x="12" y="1406"/>
                    <a:pt x="489" y="2763"/>
                    <a:pt x="1334" y="3894"/>
                  </a:cubicBezTo>
                  <a:lnTo>
                    <a:pt x="7370" y="3894"/>
                  </a:lnTo>
                  <a:cubicBezTo>
                    <a:pt x="8216" y="2763"/>
                    <a:pt x="8692" y="1406"/>
                    <a:pt x="8740" y="1"/>
                  </a:cubicBezTo>
                  <a:lnTo>
                    <a:pt x="5739" y="1"/>
                  </a:lnTo>
                  <a:cubicBezTo>
                    <a:pt x="5584" y="418"/>
                    <a:pt x="5263" y="739"/>
                    <a:pt x="4846" y="894"/>
                  </a:cubicBezTo>
                  <a:lnTo>
                    <a:pt x="4846" y="1882"/>
                  </a:lnTo>
                  <a:lnTo>
                    <a:pt x="3870" y="1882"/>
                  </a:lnTo>
                  <a:lnTo>
                    <a:pt x="3870" y="894"/>
                  </a:lnTo>
                  <a:cubicBezTo>
                    <a:pt x="3453" y="739"/>
                    <a:pt x="3120" y="418"/>
                    <a:pt x="29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7"/>
            <p:cNvSpPr/>
            <p:nvPr/>
          </p:nvSpPr>
          <p:spPr>
            <a:xfrm>
              <a:off x="6739963" y="2039375"/>
              <a:ext cx="170600" cy="147650"/>
            </a:xfrm>
            <a:custGeom>
              <a:rect b="b" l="l" r="r" t="t"/>
              <a:pathLst>
                <a:path extrusionOk="0" h="5906" w="6824">
                  <a:moveTo>
                    <a:pt x="2918" y="0"/>
                  </a:moveTo>
                  <a:lnTo>
                    <a:pt x="2918" y="1072"/>
                  </a:lnTo>
                  <a:cubicBezTo>
                    <a:pt x="1251" y="1322"/>
                    <a:pt x="1" y="2751"/>
                    <a:pt x="1" y="4453"/>
                  </a:cubicBezTo>
                  <a:lnTo>
                    <a:pt x="1" y="4941"/>
                  </a:lnTo>
                  <a:lnTo>
                    <a:pt x="2918" y="4941"/>
                  </a:lnTo>
                  <a:lnTo>
                    <a:pt x="2918" y="5906"/>
                  </a:lnTo>
                  <a:lnTo>
                    <a:pt x="3894" y="5906"/>
                  </a:lnTo>
                  <a:lnTo>
                    <a:pt x="3894" y="4941"/>
                  </a:lnTo>
                  <a:lnTo>
                    <a:pt x="6823" y="4941"/>
                  </a:lnTo>
                  <a:lnTo>
                    <a:pt x="6823" y="4453"/>
                  </a:lnTo>
                  <a:cubicBezTo>
                    <a:pt x="6811" y="2751"/>
                    <a:pt x="5573" y="1322"/>
                    <a:pt x="3894" y="1072"/>
                  </a:cubicBezTo>
                  <a:lnTo>
                    <a:pt x="38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67"/>
          <p:cNvGrpSpPr/>
          <p:nvPr/>
        </p:nvGrpSpPr>
        <p:grpSpPr>
          <a:xfrm>
            <a:off x="6384277" y="1951851"/>
            <a:ext cx="188842" cy="358163"/>
            <a:chOff x="6072038" y="2039375"/>
            <a:chExt cx="219100" cy="415550"/>
          </a:xfrm>
        </p:grpSpPr>
        <p:sp>
          <p:nvSpPr>
            <p:cNvPr id="1233" name="Google Shape;1233;p67"/>
            <p:cNvSpPr/>
            <p:nvPr/>
          </p:nvSpPr>
          <p:spPr>
            <a:xfrm>
              <a:off x="6072038" y="2211425"/>
              <a:ext cx="121750" cy="146150"/>
            </a:xfrm>
            <a:custGeom>
              <a:rect b="b" l="l" r="r" t="t"/>
              <a:pathLst>
                <a:path extrusionOk="0" h="5846" w="4870">
                  <a:moveTo>
                    <a:pt x="0" y="0"/>
                  </a:moveTo>
                  <a:lnTo>
                    <a:pt x="0" y="5846"/>
                  </a:lnTo>
                  <a:lnTo>
                    <a:pt x="4870" y="5846"/>
                  </a:lnTo>
                  <a:lnTo>
                    <a:pt x="4870" y="5477"/>
                  </a:lnTo>
                  <a:cubicBezTo>
                    <a:pt x="4858" y="4834"/>
                    <a:pt x="4715" y="4203"/>
                    <a:pt x="4429" y="3631"/>
                  </a:cubicBezTo>
                  <a:cubicBezTo>
                    <a:pt x="4072" y="2917"/>
                    <a:pt x="3894" y="2143"/>
                    <a:pt x="3894" y="1345"/>
                  </a:cubicBezTo>
                  <a:lnTo>
                    <a:pt x="38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7"/>
            <p:cNvSpPr/>
            <p:nvPr/>
          </p:nvSpPr>
          <p:spPr>
            <a:xfrm>
              <a:off x="6072038" y="2381975"/>
              <a:ext cx="219100" cy="72950"/>
            </a:xfrm>
            <a:custGeom>
              <a:rect b="b" l="l" r="r" t="t"/>
              <a:pathLst>
                <a:path extrusionOk="0" h="2918" w="8764">
                  <a:moveTo>
                    <a:pt x="0" y="0"/>
                  </a:moveTo>
                  <a:lnTo>
                    <a:pt x="0" y="1941"/>
                  </a:lnTo>
                  <a:lnTo>
                    <a:pt x="488" y="1941"/>
                  </a:lnTo>
                  <a:cubicBezTo>
                    <a:pt x="750" y="1941"/>
                    <a:pt x="965" y="2167"/>
                    <a:pt x="965" y="2429"/>
                  </a:cubicBezTo>
                  <a:lnTo>
                    <a:pt x="965" y="2917"/>
                  </a:lnTo>
                  <a:lnTo>
                    <a:pt x="7787" y="2917"/>
                  </a:lnTo>
                  <a:lnTo>
                    <a:pt x="7787" y="2441"/>
                  </a:lnTo>
                  <a:cubicBezTo>
                    <a:pt x="7787" y="2174"/>
                    <a:pt x="7991" y="1952"/>
                    <a:pt x="8255" y="1952"/>
                  </a:cubicBezTo>
                  <a:cubicBezTo>
                    <a:pt x="8261" y="1952"/>
                    <a:pt x="8268" y="1953"/>
                    <a:pt x="8275" y="1953"/>
                  </a:cubicBezTo>
                  <a:lnTo>
                    <a:pt x="8763" y="1953"/>
                  </a:lnTo>
                  <a:lnTo>
                    <a:pt x="87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7"/>
            <p:cNvSpPr/>
            <p:nvPr/>
          </p:nvSpPr>
          <p:spPr>
            <a:xfrm>
              <a:off x="6193763" y="2211425"/>
              <a:ext cx="97375" cy="146150"/>
            </a:xfrm>
            <a:custGeom>
              <a:rect b="b" l="l" r="r" t="t"/>
              <a:pathLst>
                <a:path extrusionOk="0" h="5846" w="3895">
                  <a:moveTo>
                    <a:pt x="1" y="0"/>
                  </a:moveTo>
                  <a:lnTo>
                    <a:pt x="1" y="1345"/>
                  </a:lnTo>
                  <a:cubicBezTo>
                    <a:pt x="1" y="1988"/>
                    <a:pt x="144" y="2619"/>
                    <a:pt x="430" y="3191"/>
                  </a:cubicBezTo>
                  <a:cubicBezTo>
                    <a:pt x="787" y="3905"/>
                    <a:pt x="965" y="4679"/>
                    <a:pt x="965" y="5477"/>
                  </a:cubicBezTo>
                  <a:lnTo>
                    <a:pt x="965" y="5846"/>
                  </a:lnTo>
                  <a:lnTo>
                    <a:pt x="3894" y="5846"/>
                  </a:lnTo>
                  <a:lnTo>
                    <a:pt x="38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7"/>
            <p:cNvSpPr/>
            <p:nvPr/>
          </p:nvSpPr>
          <p:spPr>
            <a:xfrm>
              <a:off x="6072038" y="2039375"/>
              <a:ext cx="219100" cy="147650"/>
            </a:xfrm>
            <a:custGeom>
              <a:rect b="b" l="l" r="r" t="t"/>
              <a:pathLst>
                <a:path extrusionOk="0" h="5906" w="8764">
                  <a:moveTo>
                    <a:pt x="5918" y="0"/>
                  </a:moveTo>
                  <a:lnTo>
                    <a:pt x="5358" y="2989"/>
                  </a:lnTo>
                  <a:lnTo>
                    <a:pt x="965" y="2989"/>
                  </a:lnTo>
                  <a:lnTo>
                    <a:pt x="965" y="3477"/>
                  </a:lnTo>
                  <a:cubicBezTo>
                    <a:pt x="965" y="3739"/>
                    <a:pt x="750" y="3965"/>
                    <a:pt x="488" y="3965"/>
                  </a:cubicBezTo>
                  <a:lnTo>
                    <a:pt x="0" y="3965"/>
                  </a:lnTo>
                  <a:lnTo>
                    <a:pt x="0" y="5906"/>
                  </a:lnTo>
                  <a:lnTo>
                    <a:pt x="8763" y="5906"/>
                  </a:lnTo>
                  <a:lnTo>
                    <a:pt x="8763" y="3965"/>
                  </a:lnTo>
                  <a:lnTo>
                    <a:pt x="8275" y="3965"/>
                  </a:lnTo>
                  <a:cubicBezTo>
                    <a:pt x="8001" y="3965"/>
                    <a:pt x="7787" y="3739"/>
                    <a:pt x="7787" y="3477"/>
                  </a:cubicBezTo>
                  <a:lnTo>
                    <a:pt x="7787" y="2989"/>
                  </a:lnTo>
                  <a:lnTo>
                    <a:pt x="6346" y="2989"/>
                  </a:lnTo>
                  <a:lnTo>
                    <a:pt x="6727" y="977"/>
                  </a:lnTo>
                  <a:lnTo>
                    <a:pt x="8763" y="977"/>
                  </a:lnTo>
                  <a:lnTo>
                    <a:pt x="87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67"/>
          <p:cNvSpPr/>
          <p:nvPr/>
        </p:nvSpPr>
        <p:spPr>
          <a:xfrm>
            <a:off x="7824698" y="1951949"/>
            <a:ext cx="358421" cy="358163"/>
          </a:xfrm>
          <a:custGeom>
            <a:rect b="b" l="l" r="r" t="t"/>
            <a:pathLst>
              <a:path extrusionOk="0" h="16622" w="16634">
                <a:moveTo>
                  <a:pt x="1" y="0"/>
                </a:moveTo>
                <a:lnTo>
                  <a:pt x="1" y="2012"/>
                </a:lnTo>
                <a:lnTo>
                  <a:pt x="16634" y="2012"/>
                </a:lnTo>
                <a:lnTo>
                  <a:pt x="16634" y="0"/>
                </a:lnTo>
                <a:close/>
                <a:moveTo>
                  <a:pt x="3453" y="4938"/>
                </a:moveTo>
                <a:cubicBezTo>
                  <a:pt x="3434" y="4938"/>
                  <a:pt x="3414" y="4939"/>
                  <a:pt x="3394" y="4941"/>
                </a:cubicBezTo>
                <a:cubicBezTo>
                  <a:pt x="3144" y="4977"/>
                  <a:pt x="2954" y="5179"/>
                  <a:pt x="2965" y="5441"/>
                </a:cubicBezTo>
                <a:lnTo>
                  <a:pt x="2965" y="5906"/>
                </a:lnTo>
                <a:lnTo>
                  <a:pt x="3930" y="5906"/>
                </a:lnTo>
                <a:lnTo>
                  <a:pt x="3930" y="5429"/>
                </a:lnTo>
                <a:cubicBezTo>
                  <a:pt x="3930" y="5153"/>
                  <a:pt x="3714" y="4938"/>
                  <a:pt x="3453" y="4938"/>
                </a:cubicBezTo>
                <a:close/>
                <a:moveTo>
                  <a:pt x="13193" y="4938"/>
                </a:moveTo>
                <a:cubicBezTo>
                  <a:pt x="13173" y="4938"/>
                  <a:pt x="13153" y="4939"/>
                  <a:pt x="13133" y="4941"/>
                </a:cubicBezTo>
                <a:cubicBezTo>
                  <a:pt x="12883" y="4977"/>
                  <a:pt x="12693" y="5179"/>
                  <a:pt x="12705" y="5441"/>
                </a:cubicBezTo>
                <a:lnTo>
                  <a:pt x="12705" y="5906"/>
                </a:lnTo>
                <a:lnTo>
                  <a:pt x="13669" y="5906"/>
                </a:lnTo>
                <a:lnTo>
                  <a:pt x="13669" y="5429"/>
                </a:lnTo>
                <a:cubicBezTo>
                  <a:pt x="13669" y="5153"/>
                  <a:pt x="13453" y="4938"/>
                  <a:pt x="13193" y="4938"/>
                </a:cubicBezTo>
                <a:close/>
                <a:moveTo>
                  <a:pt x="8323" y="4938"/>
                </a:moveTo>
                <a:cubicBezTo>
                  <a:pt x="8304" y="4938"/>
                  <a:pt x="8284" y="4939"/>
                  <a:pt x="8264" y="4941"/>
                </a:cubicBezTo>
                <a:cubicBezTo>
                  <a:pt x="8014" y="4977"/>
                  <a:pt x="7823" y="5179"/>
                  <a:pt x="7835" y="5441"/>
                </a:cubicBezTo>
                <a:lnTo>
                  <a:pt x="7835" y="5918"/>
                </a:lnTo>
                <a:lnTo>
                  <a:pt x="8811" y="5918"/>
                </a:lnTo>
                <a:lnTo>
                  <a:pt x="8811" y="5429"/>
                </a:lnTo>
                <a:cubicBezTo>
                  <a:pt x="8800" y="5153"/>
                  <a:pt x="8583" y="4938"/>
                  <a:pt x="8323" y="4938"/>
                </a:cubicBezTo>
                <a:close/>
                <a:moveTo>
                  <a:pt x="13" y="2989"/>
                </a:moveTo>
                <a:lnTo>
                  <a:pt x="13" y="7858"/>
                </a:lnTo>
                <a:lnTo>
                  <a:pt x="16634" y="7858"/>
                </a:lnTo>
                <a:lnTo>
                  <a:pt x="16634" y="2989"/>
                </a:lnTo>
                <a:lnTo>
                  <a:pt x="13681" y="2989"/>
                </a:lnTo>
                <a:lnTo>
                  <a:pt x="13681" y="4048"/>
                </a:lnTo>
                <a:cubicBezTo>
                  <a:pt x="14253" y="4251"/>
                  <a:pt x="14645" y="4810"/>
                  <a:pt x="14645" y="5429"/>
                </a:cubicBezTo>
                <a:lnTo>
                  <a:pt x="14645" y="6882"/>
                </a:lnTo>
                <a:lnTo>
                  <a:pt x="11728" y="6882"/>
                </a:lnTo>
                <a:lnTo>
                  <a:pt x="11728" y="5429"/>
                </a:lnTo>
                <a:cubicBezTo>
                  <a:pt x="11728" y="4810"/>
                  <a:pt x="12121" y="4251"/>
                  <a:pt x="12705" y="4048"/>
                </a:cubicBezTo>
                <a:lnTo>
                  <a:pt x="12705" y="2989"/>
                </a:lnTo>
                <a:lnTo>
                  <a:pt x="8799" y="2989"/>
                </a:lnTo>
                <a:lnTo>
                  <a:pt x="8799" y="4048"/>
                </a:lnTo>
                <a:cubicBezTo>
                  <a:pt x="9395" y="4251"/>
                  <a:pt x="9776" y="4798"/>
                  <a:pt x="9788" y="5429"/>
                </a:cubicBezTo>
                <a:lnTo>
                  <a:pt x="9788" y="6882"/>
                </a:lnTo>
                <a:lnTo>
                  <a:pt x="6859" y="6882"/>
                </a:lnTo>
                <a:lnTo>
                  <a:pt x="6859" y="5429"/>
                </a:lnTo>
                <a:cubicBezTo>
                  <a:pt x="6859" y="4810"/>
                  <a:pt x="7252" y="4251"/>
                  <a:pt x="7835" y="4048"/>
                </a:cubicBezTo>
                <a:lnTo>
                  <a:pt x="7835" y="2989"/>
                </a:lnTo>
                <a:lnTo>
                  <a:pt x="3942" y="2989"/>
                </a:lnTo>
                <a:lnTo>
                  <a:pt x="3942" y="4048"/>
                </a:lnTo>
                <a:cubicBezTo>
                  <a:pt x="4525" y="4251"/>
                  <a:pt x="4906" y="4810"/>
                  <a:pt x="4906" y="5429"/>
                </a:cubicBezTo>
                <a:lnTo>
                  <a:pt x="4906" y="6882"/>
                </a:lnTo>
                <a:lnTo>
                  <a:pt x="1989" y="6882"/>
                </a:lnTo>
                <a:lnTo>
                  <a:pt x="1989" y="5429"/>
                </a:lnTo>
                <a:cubicBezTo>
                  <a:pt x="1989" y="4810"/>
                  <a:pt x="2382" y="4251"/>
                  <a:pt x="2965" y="4048"/>
                </a:cubicBezTo>
                <a:lnTo>
                  <a:pt x="2965" y="2989"/>
                </a:lnTo>
                <a:close/>
                <a:moveTo>
                  <a:pt x="1" y="8835"/>
                </a:moveTo>
                <a:lnTo>
                  <a:pt x="1" y="10787"/>
                </a:lnTo>
                <a:lnTo>
                  <a:pt x="1989" y="10787"/>
                </a:lnTo>
                <a:lnTo>
                  <a:pt x="1989" y="9811"/>
                </a:lnTo>
                <a:lnTo>
                  <a:pt x="6859" y="9811"/>
                </a:lnTo>
                <a:lnTo>
                  <a:pt x="6859" y="10787"/>
                </a:lnTo>
                <a:lnTo>
                  <a:pt x="9788" y="10787"/>
                </a:lnTo>
                <a:lnTo>
                  <a:pt x="9788" y="9811"/>
                </a:lnTo>
                <a:lnTo>
                  <a:pt x="14657" y="9811"/>
                </a:lnTo>
                <a:lnTo>
                  <a:pt x="14657" y="10787"/>
                </a:lnTo>
                <a:lnTo>
                  <a:pt x="16634" y="10787"/>
                </a:lnTo>
                <a:lnTo>
                  <a:pt x="16634" y="8835"/>
                </a:lnTo>
                <a:close/>
                <a:moveTo>
                  <a:pt x="2965" y="10787"/>
                </a:moveTo>
                <a:lnTo>
                  <a:pt x="2965" y="11752"/>
                </a:lnTo>
                <a:lnTo>
                  <a:pt x="5882" y="11752"/>
                </a:lnTo>
                <a:lnTo>
                  <a:pt x="5882" y="10787"/>
                </a:lnTo>
                <a:close/>
                <a:moveTo>
                  <a:pt x="10752" y="10787"/>
                </a:moveTo>
                <a:lnTo>
                  <a:pt x="10752" y="11752"/>
                </a:lnTo>
                <a:lnTo>
                  <a:pt x="13669" y="11752"/>
                </a:lnTo>
                <a:lnTo>
                  <a:pt x="13669" y="10787"/>
                </a:lnTo>
                <a:close/>
                <a:moveTo>
                  <a:pt x="1" y="11752"/>
                </a:moveTo>
                <a:lnTo>
                  <a:pt x="1" y="16621"/>
                </a:lnTo>
                <a:lnTo>
                  <a:pt x="3930" y="16621"/>
                </a:lnTo>
                <a:lnTo>
                  <a:pt x="3930" y="14681"/>
                </a:lnTo>
                <a:lnTo>
                  <a:pt x="2965" y="14681"/>
                </a:lnTo>
                <a:lnTo>
                  <a:pt x="2965" y="13704"/>
                </a:lnTo>
                <a:lnTo>
                  <a:pt x="3930" y="13704"/>
                </a:lnTo>
                <a:lnTo>
                  <a:pt x="3930" y="12728"/>
                </a:lnTo>
                <a:lnTo>
                  <a:pt x="1989" y="12728"/>
                </a:lnTo>
                <a:lnTo>
                  <a:pt x="1989" y="11752"/>
                </a:lnTo>
                <a:close/>
                <a:moveTo>
                  <a:pt x="6859" y="11752"/>
                </a:moveTo>
                <a:lnTo>
                  <a:pt x="6859" y="12728"/>
                </a:lnTo>
                <a:lnTo>
                  <a:pt x="4918" y="12728"/>
                </a:lnTo>
                <a:lnTo>
                  <a:pt x="4918" y="13704"/>
                </a:lnTo>
                <a:lnTo>
                  <a:pt x="5882" y="13704"/>
                </a:lnTo>
                <a:lnTo>
                  <a:pt x="5882" y="14681"/>
                </a:lnTo>
                <a:lnTo>
                  <a:pt x="4918" y="14681"/>
                </a:lnTo>
                <a:lnTo>
                  <a:pt x="4918" y="16621"/>
                </a:lnTo>
                <a:lnTo>
                  <a:pt x="11728" y="16621"/>
                </a:lnTo>
                <a:lnTo>
                  <a:pt x="11728" y="14681"/>
                </a:lnTo>
                <a:lnTo>
                  <a:pt x="10752" y="14681"/>
                </a:lnTo>
                <a:lnTo>
                  <a:pt x="10752" y="13704"/>
                </a:lnTo>
                <a:lnTo>
                  <a:pt x="11728" y="13704"/>
                </a:lnTo>
                <a:lnTo>
                  <a:pt x="11728" y="12728"/>
                </a:lnTo>
                <a:lnTo>
                  <a:pt x="9788" y="12728"/>
                </a:lnTo>
                <a:lnTo>
                  <a:pt x="9788" y="11752"/>
                </a:lnTo>
                <a:close/>
                <a:moveTo>
                  <a:pt x="14645" y="11752"/>
                </a:moveTo>
                <a:lnTo>
                  <a:pt x="14645" y="12728"/>
                </a:lnTo>
                <a:lnTo>
                  <a:pt x="12705" y="12728"/>
                </a:lnTo>
                <a:lnTo>
                  <a:pt x="12705" y="13704"/>
                </a:lnTo>
                <a:lnTo>
                  <a:pt x="13669" y="13704"/>
                </a:lnTo>
                <a:lnTo>
                  <a:pt x="13669" y="14681"/>
                </a:lnTo>
                <a:lnTo>
                  <a:pt x="12705" y="14681"/>
                </a:lnTo>
                <a:lnTo>
                  <a:pt x="12705" y="16621"/>
                </a:lnTo>
                <a:lnTo>
                  <a:pt x="16634" y="16621"/>
                </a:lnTo>
                <a:lnTo>
                  <a:pt x="16634" y="1175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 name="Google Shape;1238;p67"/>
          <p:cNvGrpSpPr/>
          <p:nvPr/>
        </p:nvGrpSpPr>
        <p:grpSpPr>
          <a:xfrm>
            <a:off x="7146493" y="2655916"/>
            <a:ext cx="189101" cy="358163"/>
            <a:chOff x="6715563" y="2678425"/>
            <a:chExt cx="219400" cy="415550"/>
          </a:xfrm>
        </p:grpSpPr>
        <p:sp>
          <p:nvSpPr>
            <p:cNvPr id="1239" name="Google Shape;1239;p67"/>
            <p:cNvSpPr/>
            <p:nvPr/>
          </p:nvSpPr>
          <p:spPr>
            <a:xfrm>
              <a:off x="6732538" y="2801675"/>
              <a:ext cx="80675" cy="73250"/>
            </a:xfrm>
            <a:custGeom>
              <a:rect b="b" l="l" r="r" t="t"/>
              <a:pathLst>
                <a:path extrusionOk="0" h="2930" w="3227">
                  <a:moveTo>
                    <a:pt x="0" y="0"/>
                  </a:moveTo>
                  <a:lnTo>
                    <a:pt x="357" y="703"/>
                  </a:lnTo>
                  <a:cubicBezTo>
                    <a:pt x="929" y="1869"/>
                    <a:pt x="786" y="2405"/>
                    <a:pt x="429" y="2929"/>
                  </a:cubicBezTo>
                  <a:lnTo>
                    <a:pt x="3227" y="2929"/>
                  </a:lnTo>
                  <a:lnTo>
                    <a:pt x="32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7"/>
            <p:cNvSpPr/>
            <p:nvPr/>
          </p:nvSpPr>
          <p:spPr>
            <a:xfrm>
              <a:off x="6837613" y="2801675"/>
              <a:ext cx="80375" cy="73250"/>
            </a:xfrm>
            <a:custGeom>
              <a:rect b="b" l="l" r="r" t="t"/>
              <a:pathLst>
                <a:path extrusionOk="0" h="2930" w="3215">
                  <a:moveTo>
                    <a:pt x="0" y="0"/>
                  </a:moveTo>
                  <a:lnTo>
                    <a:pt x="0" y="2929"/>
                  </a:lnTo>
                  <a:lnTo>
                    <a:pt x="2798" y="2929"/>
                  </a:lnTo>
                  <a:cubicBezTo>
                    <a:pt x="2274" y="2203"/>
                    <a:pt x="2441" y="1560"/>
                    <a:pt x="2870" y="703"/>
                  </a:cubicBezTo>
                  <a:lnTo>
                    <a:pt x="32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7"/>
            <p:cNvSpPr/>
            <p:nvPr/>
          </p:nvSpPr>
          <p:spPr>
            <a:xfrm>
              <a:off x="6715563" y="2899300"/>
              <a:ext cx="219400" cy="194675"/>
            </a:xfrm>
            <a:custGeom>
              <a:rect b="b" l="l" r="r" t="t"/>
              <a:pathLst>
                <a:path extrusionOk="0" h="7787" w="8776">
                  <a:moveTo>
                    <a:pt x="405" y="0"/>
                  </a:moveTo>
                  <a:cubicBezTo>
                    <a:pt x="143" y="417"/>
                    <a:pt x="1" y="893"/>
                    <a:pt x="1" y="1393"/>
                  </a:cubicBezTo>
                  <a:cubicBezTo>
                    <a:pt x="1" y="3513"/>
                    <a:pt x="1810" y="4751"/>
                    <a:pt x="3906" y="4918"/>
                  </a:cubicBezTo>
                  <a:lnTo>
                    <a:pt x="3906" y="6811"/>
                  </a:lnTo>
                  <a:lnTo>
                    <a:pt x="977" y="6811"/>
                  </a:lnTo>
                  <a:lnTo>
                    <a:pt x="977" y="7787"/>
                  </a:lnTo>
                  <a:lnTo>
                    <a:pt x="7799" y="7787"/>
                  </a:lnTo>
                  <a:lnTo>
                    <a:pt x="7799" y="6811"/>
                  </a:lnTo>
                  <a:lnTo>
                    <a:pt x="4882" y="6811"/>
                  </a:lnTo>
                  <a:lnTo>
                    <a:pt x="4882" y="4918"/>
                  </a:lnTo>
                  <a:cubicBezTo>
                    <a:pt x="6966" y="4751"/>
                    <a:pt x="8776" y="3501"/>
                    <a:pt x="8776" y="1393"/>
                  </a:cubicBezTo>
                  <a:cubicBezTo>
                    <a:pt x="8776" y="893"/>
                    <a:pt x="8645" y="417"/>
                    <a:pt x="8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7"/>
            <p:cNvSpPr/>
            <p:nvPr/>
          </p:nvSpPr>
          <p:spPr>
            <a:xfrm>
              <a:off x="6721813" y="2678425"/>
              <a:ext cx="206900" cy="123275"/>
            </a:xfrm>
            <a:custGeom>
              <a:rect b="b" l="l" r="r" t="t"/>
              <a:pathLst>
                <a:path extrusionOk="0" h="4931" w="8276">
                  <a:moveTo>
                    <a:pt x="4144" y="1"/>
                  </a:moveTo>
                  <a:lnTo>
                    <a:pt x="1" y="3954"/>
                  </a:lnTo>
                  <a:lnTo>
                    <a:pt x="3656" y="3954"/>
                  </a:lnTo>
                  <a:lnTo>
                    <a:pt x="3656" y="4930"/>
                  </a:lnTo>
                  <a:lnTo>
                    <a:pt x="4632" y="4930"/>
                  </a:lnTo>
                  <a:lnTo>
                    <a:pt x="4632" y="3954"/>
                  </a:lnTo>
                  <a:lnTo>
                    <a:pt x="8275" y="3954"/>
                  </a:lnTo>
                  <a:lnTo>
                    <a:pt x="41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67"/>
          <p:cNvGrpSpPr/>
          <p:nvPr/>
        </p:nvGrpSpPr>
        <p:grpSpPr>
          <a:xfrm>
            <a:off x="4054771" y="2655916"/>
            <a:ext cx="272985" cy="358163"/>
            <a:chOff x="4091738" y="2678425"/>
            <a:chExt cx="316725" cy="415550"/>
          </a:xfrm>
        </p:grpSpPr>
        <p:sp>
          <p:nvSpPr>
            <p:cNvPr id="1244" name="Google Shape;1244;p67"/>
            <p:cNvSpPr/>
            <p:nvPr/>
          </p:nvSpPr>
          <p:spPr>
            <a:xfrm>
              <a:off x="4141738" y="2897500"/>
              <a:ext cx="265225" cy="196475"/>
            </a:xfrm>
            <a:custGeom>
              <a:rect b="b" l="l" r="r" t="t"/>
              <a:pathLst>
                <a:path extrusionOk="0" h="7859" w="10609">
                  <a:moveTo>
                    <a:pt x="0" y="1"/>
                  </a:moveTo>
                  <a:cubicBezTo>
                    <a:pt x="238" y="1132"/>
                    <a:pt x="1227" y="1942"/>
                    <a:pt x="2382" y="1942"/>
                  </a:cubicBezTo>
                  <a:lnTo>
                    <a:pt x="2382" y="1954"/>
                  </a:lnTo>
                  <a:lnTo>
                    <a:pt x="2917" y="1954"/>
                  </a:lnTo>
                  <a:cubicBezTo>
                    <a:pt x="3120" y="2906"/>
                    <a:pt x="3870" y="3644"/>
                    <a:pt x="4822" y="3847"/>
                  </a:cubicBezTo>
                  <a:lnTo>
                    <a:pt x="4822" y="4978"/>
                  </a:lnTo>
                  <a:cubicBezTo>
                    <a:pt x="4025" y="5144"/>
                    <a:pt x="3358" y="5692"/>
                    <a:pt x="3048" y="6442"/>
                  </a:cubicBezTo>
                  <a:cubicBezTo>
                    <a:pt x="2941" y="6704"/>
                    <a:pt x="2691" y="6883"/>
                    <a:pt x="2417" y="6883"/>
                  </a:cubicBezTo>
                  <a:lnTo>
                    <a:pt x="1905" y="6883"/>
                  </a:lnTo>
                  <a:lnTo>
                    <a:pt x="1905" y="7859"/>
                  </a:lnTo>
                  <a:lnTo>
                    <a:pt x="8716" y="7859"/>
                  </a:lnTo>
                  <a:lnTo>
                    <a:pt x="8716" y="6883"/>
                  </a:lnTo>
                  <a:lnTo>
                    <a:pt x="8227" y="6883"/>
                  </a:lnTo>
                  <a:cubicBezTo>
                    <a:pt x="7942" y="6883"/>
                    <a:pt x="7668" y="6704"/>
                    <a:pt x="7561" y="6442"/>
                  </a:cubicBezTo>
                  <a:cubicBezTo>
                    <a:pt x="7251" y="5692"/>
                    <a:pt x="6584" y="5144"/>
                    <a:pt x="5799" y="4990"/>
                  </a:cubicBezTo>
                  <a:lnTo>
                    <a:pt x="5799" y="3847"/>
                  </a:lnTo>
                  <a:cubicBezTo>
                    <a:pt x="6751" y="3644"/>
                    <a:pt x="7501" y="2894"/>
                    <a:pt x="7692" y="1942"/>
                  </a:cubicBezTo>
                  <a:lnTo>
                    <a:pt x="8227" y="1942"/>
                  </a:lnTo>
                  <a:cubicBezTo>
                    <a:pt x="9382" y="1942"/>
                    <a:pt x="10383" y="1120"/>
                    <a:pt x="10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7"/>
            <p:cNvSpPr/>
            <p:nvPr/>
          </p:nvSpPr>
          <p:spPr>
            <a:xfrm>
              <a:off x="4140538" y="2824275"/>
              <a:ext cx="68500" cy="48850"/>
            </a:xfrm>
            <a:custGeom>
              <a:rect b="b" l="l" r="r" t="t"/>
              <a:pathLst>
                <a:path extrusionOk="0" h="1954" w="2740">
                  <a:moveTo>
                    <a:pt x="1" y="1"/>
                  </a:moveTo>
                  <a:lnTo>
                    <a:pt x="1" y="1954"/>
                  </a:lnTo>
                  <a:lnTo>
                    <a:pt x="2739" y="1954"/>
                  </a:lnTo>
                  <a:lnTo>
                    <a:pt x="20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7"/>
            <p:cNvSpPr/>
            <p:nvPr/>
          </p:nvSpPr>
          <p:spPr>
            <a:xfrm>
              <a:off x="4218238" y="2678425"/>
              <a:ext cx="190225" cy="194700"/>
            </a:xfrm>
            <a:custGeom>
              <a:rect b="b" l="l" r="r" t="t"/>
              <a:pathLst>
                <a:path extrusionOk="0" h="7788" w="7609">
                  <a:moveTo>
                    <a:pt x="3715" y="1"/>
                  </a:moveTo>
                  <a:lnTo>
                    <a:pt x="3715" y="1013"/>
                  </a:lnTo>
                  <a:cubicBezTo>
                    <a:pt x="2036" y="1251"/>
                    <a:pt x="786" y="2692"/>
                    <a:pt x="786" y="4382"/>
                  </a:cubicBezTo>
                  <a:lnTo>
                    <a:pt x="786" y="4871"/>
                  </a:lnTo>
                  <a:lnTo>
                    <a:pt x="3715" y="4871"/>
                  </a:lnTo>
                  <a:lnTo>
                    <a:pt x="3715" y="5835"/>
                  </a:lnTo>
                  <a:lnTo>
                    <a:pt x="0" y="5835"/>
                  </a:lnTo>
                  <a:lnTo>
                    <a:pt x="655" y="7788"/>
                  </a:lnTo>
                  <a:lnTo>
                    <a:pt x="7608" y="7788"/>
                  </a:lnTo>
                  <a:lnTo>
                    <a:pt x="7608" y="5835"/>
                  </a:lnTo>
                  <a:lnTo>
                    <a:pt x="4679" y="5835"/>
                  </a:lnTo>
                  <a:lnTo>
                    <a:pt x="4679" y="4871"/>
                  </a:lnTo>
                  <a:lnTo>
                    <a:pt x="7608" y="4871"/>
                  </a:lnTo>
                  <a:lnTo>
                    <a:pt x="7608" y="4382"/>
                  </a:lnTo>
                  <a:cubicBezTo>
                    <a:pt x="7608" y="2680"/>
                    <a:pt x="6358" y="1251"/>
                    <a:pt x="4679" y="1001"/>
                  </a:cubicBezTo>
                  <a:lnTo>
                    <a:pt x="46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7"/>
            <p:cNvSpPr/>
            <p:nvPr/>
          </p:nvSpPr>
          <p:spPr>
            <a:xfrm>
              <a:off x="4091738" y="2726950"/>
              <a:ext cx="126525" cy="97650"/>
            </a:xfrm>
            <a:custGeom>
              <a:rect b="b" l="l" r="r" t="t"/>
              <a:pathLst>
                <a:path extrusionOk="0" h="3906" w="5061">
                  <a:moveTo>
                    <a:pt x="0" y="1"/>
                  </a:moveTo>
                  <a:lnTo>
                    <a:pt x="0" y="977"/>
                  </a:lnTo>
                  <a:lnTo>
                    <a:pt x="3060" y="977"/>
                  </a:lnTo>
                  <a:lnTo>
                    <a:pt x="4036" y="3906"/>
                  </a:lnTo>
                  <a:lnTo>
                    <a:pt x="5060" y="3906"/>
                  </a:lnTo>
                  <a:lnTo>
                    <a:pt x="37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67"/>
          <p:cNvGrpSpPr/>
          <p:nvPr/>
        </p:nvGrpSpPr>
        <p:grpSpPr>
          <a:xfrm>
            <a:off x="2498514" y="2655916"/>
            <a:ext cx="335839" cy="358163"/>
            <a:chOff x="2767763" y="2678425"/>
            <a:chExt cx="389650" cy="415550"/>
          </a:xfrm>
        </p:grpSpPr>
        <p:sp>
          <p:nvSpPr>
            <p:cNvPr id="1249" name="Google Shape;1249;p67"/>
            <p:cNvSpPr/>
            <p:nvPr/>
          </p:nvSpPr>
          <p:spPr>
            <a:xfrm>
              <a:off x="2792163" y="2751350"/>
              <a:ext cx="316425" cy="342625"/>
            </a:xfrm>
            <a:custGeom>
              <a:rect b="b" l="l" r="r" t="t"/>
              <a:pathLst>
                <a:path extrusionOk="0" h="13705" w="12657">
                  <a:moveTo>
                    <a:pt x="0" y="1"/>
                  </a:moveTo>
                  <a:lnTo>
                    <a:pt x="0" y="2096"/>
                  </a:lnTo>
                  <a:cubicBezTo>
                    <a:pt x="72" y="2073"/>
                    <a:pt x="155" y="2061"/>
                    <a:pt x="227" y="2049"/>
                  </a:cubicBezTo>
                  <a:cubicBezTo>
                    <a:pt x="313" y="2036"/>
                    <a:pt x="400" y="2030"/>
                    <a:pt x="486" y="2030"/>
                  </a:cubicBezTo>
                  <a:cubicBezTo>
                    <a:pt x="979" y="2030"/>
                    <a:pt x="1454" y="2230"/>
                    <a:pt x="1798" y="2585"/>
                  </a:cubicBezTo>
                  <a:cubicBezTo>
                    <a:pt x="1977" y="2757"/>
                    <a:pt x="2206" y="2844"/>
                    <a:pt x="2434" y="2844"/>
                  </a:cubicBezTo>
                  <a:cubicBezTo>
                    <a:pt x="2661" y="2844"/>
                    <a:pt x="2888" y="2757"/>
                    <a:pt x="3060" y="2585"/>
                  </a:cubicBezTo>
                  <a:cubicBezTo>
                    <a:pt x="3275" y="2370"/>
                    <a:pt x="3536" y="2204"/>
                    <a:pt x="3822" y="2120"/>
                  </a:cubicBezTo>
                  <a:lnTo>
                    <a:pt x="3394" y="1"/>
                  </a:lnTo>
                  <a:close/>
                  <a:moveTo>
                    <a:pt x="4394" y="1"/>
                  </a:moveTo>
                  <a:lnTo>
                    <a:pt x="4799" y="2085"/>
                  </a:lnTo>
                  <a:cubicBezTo>
                    <a:pt x="5144" y="2168"/>
                    <a:pt x="5453" y="2335"/>
                    <a:pt x="5692" y="2585"/>
                  </a:cubicBezTo>
                  <a:cubicBezTo>
                    <a:pt x="5870" y="2757"/>
                    <a:pt x="6099" y="2844"/>
                    <a:pt x="6327" y="2844"/>
                  </a:cubicBezTo>
                  <a:cubicBezTo>
                    <a:pt x="6555" y="2844"/>
                    <a:pt x="6781" y="2757"/>
                    <a:pt x="6954" y="2585"/>
                  </a:cubicBezTo>
                  <a:cubicBezTo>
                    <a:pt x="7317" y="2221"/>
                    <a:pt x="7796" y="2040"/>
                    <a:pt x="8275" y="2040"/>
                  </a:cubicBezTo>
                  <a:cubicBezTo>
                    <a:pt x="8754" y="2040"/>
                    <a:pt x="9234" y="2221"/>
                    <a:pt x="9597" y="2585"/>
                  </a:cubicBezTo>
                  <a:cubicBezTo>
                    <a:pt x="9769" y="2757"/>
                    <a:pt x="9996" y="2844"/>
                    <a:pt x="10222" y="2844"/>
                  </a:cubicBezTo>
                  <a:cubicBezTo>
                    <a:pt x="10448" y="2844"/>
                    <a:pt x="10674" y="2757"/>
                    <a:pt x="10847" y="2585"/>
                  </a:cubicBezTo>
                  <a:cubicBezTo>
                    <a:pt x="11203" y="2228"/>
                    <a:pt x="11683" y="2037"/>
                    <a:pt x="12176" y="2037"/>
                  </a:cubicBezTo>
                  <a:cubicBezTo>
                    <a:pt x="12276" y="2037"/>
                    <a:pt x="12377" y="2045"/>
                    <a:pt x="12478" y="2061"/>
                  </a:cubicBezTo>
                  <a:cubicBezTo>
                    <a:pt x="12538" y="2073"/>
                    <a:pt x="12597" y="2085"/>
                    <a:pt x="12657" y="2096"/>
                  </a:cubicBezTo>
                  <a:lnTo>
                    <a:pt x="12657" y="1"/>
                  </a:lnTo>
                  <a:close/>
                  <a:moveTo>
                    <a:pt x="3406" y="5906"/>
                  </a:moveTo>
                  <a:cubicBezTo>
                    <a:pt x="2965" y="5906"/>
                    <a:pt x="2751" y="6430"/>
                    <a:pt x="3048" y="6740"/>
                  </a:cubicBezTo>
                  <a:cubicBezTo>
                    <a:pt x="3149" y="6841"/>
                    <a:pt x="3273" y="6886"/>
                    <a:pt x="3393" y="6886"/>
                  </a:cubicBezTo>
                  <a:cubicBezTo>
                    <a:pt x="3643" y="6886"/>
                    <a:pt x="3882" y="6692"/>
                    <a:pt x="3882" y="6395"/>
                  </a:cubicBezTo>
                  <a:cubicBezTo>
                    <a:pt x="3882" y="6133"/>
                    <a:pt x="3667" y="5906"/>
                    <a:pt x="3406" y="5906"/>
                  </a:cubicBezTo>
                  <a:close/>
                  <a:moveTo>
                    <a:pt x="2431" y="10784"/>
                  </a:moveTo>
                  <a:cubicBezTo>
                    <a:pt x="2411" y="10784"/>
                    <a:pt x="2391" y="10785"/>
                    <a:pt x="2370" y="10788"/>
                  </a:cubicBezTo>
                  <a:cubicBezTo>
                    <a:pt x="2132" y="10824"/>
                    <a:pt x="1941" y="11026"/>
                    <a:pt x="1941" y="11288"/>
                  </a:cubicBezTo>
                  <a:lnTo>
                    <a:pt x="1941" y="13705"/>
                  </a:lnTo>
                  <a:lnTo>
                    <a:pt x="2917" y="13705"/>
                  </a:lnTo>
                  <a:lnTo>
                    <a:pt x="2917" y="11264"/>
                  </a:lnTo>
                  <a:cubicBezTo>
                    <a:pt x="2917" y="10998"/>
                    <a:pt x="2701" y="10784"/>
                    <a:pt x="2431" y="10784"/>
                  </a:cubicBezTo>
                  <a:close/>
                  <a:moveTo>
                    <a:pt x="6334" y="10784"/>
                  </a:moveTo>
                  <a:cubicBezTo>
                    <a:pt x="6315" y="10784"/>
                    <a:pt x="6295" y="10785"/>
                    <a:pt x="6275" y="10788"/>
                  </a:cubicBezTo>
                  <a:cubicBezTo>
                    <a:pt x="6025" y="10824"/>
                    <a:pt x="5834" y="11026"/>
                    <a:pt x="5846" y="11288"/>
                  </a:cubicBezTo>
                  <a:lnTo>
                    <a:pt x="5846" y="13705"/>
                  </a:lnTo>
                  <a:lnTo>
                    <a:pt x="6811" y="13705"/>
                  </a:lnTo>
                  <a:lnTo>
                    <a:pt x="6811" y="11264"/>
                  </a:lnTo>
                  <a:cubicBezTo>
                    <a:pt x="6811" y="10998"/>
                    <a:pt x="6594" y="10784"/>
                    <a:pt x="6334" y="10784"/>
                  </a:cubicBezTo>
                  <a:close/>
                  <a:moveTo>
                    <a:pt x="10228" y="10784"/>
                  </a:moveTo>
                  <a:cubicBezTo>
                    <a:pt x="10208" y="10784"/>
                    <a:pt x="10188" y="10785"/>
                    <a:pt x="10168" y="10788"/>
                  </a:cubicBezTo>
                  <a:cubicBezTo>
                    <a:pt x="9918" y="10824"/>
                    <a:pt x="9728" y="11026"/>
                    <a:pt x="9740" y="11288"/>
                  </a:cubicBezTo>
                  <a:lnTo>
                    <a:pt x="9740" y="13705"/>
                  </a:lnTo>
                  <a:lnTo>
                    <a:pt x="10716" y="13705"/>
                  </a:lnTo>
                  <a:lnTo>
                    <a:pt x="10716" y="11264"/>
                  </a:lnTo>
                  <a:cubicBezTo>
                    <a:pt x="10705" y="10998"/>
                    <a:pt x="10488" y="10784"/>
                    <a:pt x="10228" y="1078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7"/>
            <p:cNvSpPr/>
            <p:nvPr/>
          </p:nvSpPr>
          <p:spPr>
            <a:xfrm>
              <a:off x="2792163" y="2826475"/>
              <a:ext cx="316125" cy="267500"/>
            </a:xfrm>
            <a:custGeom>
              <a:rect b="b" l="l" r="r" t="t"/>
              <a:pathLst>
                <a:path extrusionOk="0" h="10700" w="12645">
                  <a:moveTo>
                    <a:pt x="8763" y="889"/>
                  </a:moveTo>
                  <a:lnTo>
                    <a:pt x="8763" y="1866"/>
                  </a:lnTo>
                  <a:lnTo>
                    <a:pt x="7787" y="1866"/>
                  </a:lnTo>
                  <a:lnTo>
                    <a:pt x="7799" y="889"/>
                  </a:lnTo>
                  <a:close/>
                  <a:moveTo>
                    <a:pt x="3386" y="1926"/>
                  </a:moveTo>
                  <a:cubicBezTo>
                    <a:pt x="4136" y="1926"/>
                    <a:pt x="4858" y="2510"/>
                    <a:pt x="4858" y="3390"/>
                  </a:cubicBezTo>
                  <a:cubicBezTo>
                    <a:pt x="4858" y="4199"/>
                    <a:pt x="4203" y="4854"/>
                    <a:pt x="3406" y="4854"/>
                  </a:cubicBezTo>
                  <a:cubicBezTo>
                    <a:pt x="2096" y="4854"/>
                    <a:pt x="1441" y="3282"/>
                    <a:pt x="2370" y="2354"/>
                  </a:cubicBezTo>
                  <a:cubicBezTo>
                    <a:pt x="2665" y="2058"/>
                    <a:pt x="3029" y="1926"/>
                    <a:pt x="3386" y="1926"/>
                  </a:cubicBezTo>
                  <a:close/>
                  <a:moveTo>
                    <a:pt x="9240" y="3878"/>
                  </a:moveTo>
                  <a:cubicBezTo>
                    <a:pt x="8811" y="3878"/>
                    <a:pt x="8597" y="4402"/>
                    <a:pt x="8894" y="4711"/>
                  </a:cubicBezTo>
                  <a:cubicBezTo>
                    <a:pt x="8995" y="4812"/>
                    <a:pt x="9119" y="4857"/>
                    <a:pt x="9239" y="4857"/>
                  </a:cubicBezTo>
                  <a:cubicBezTo>
                    <a:pt x="9489" y="4857"/>
                    <a:pt x="9728" y="4663"/>
                    <a:pt x="9728" y="4366"/>
                  </a:cubicBezTo>
                  <a:cubicBezTo>
                    <a:pt x="9728" y="4092"/>
                    <a:pt x="9513" y="3878"/>
                    <a:pt x="9240" y="3878"/>
                  </a:cubicBezTo>
                  <a:close/>
                  <a:moveTo>
                    <a:pt x="6811" y="4854"/>
                  </a:moveTo>
                  <a:lnTo>
                    <a:pt x="6823" y="5830"/>
                  </a:lnTo>
                  <a:lnTo>
                    <a:pt x="5846" y="5830"/>
                  </a:lnTo>
                  <a:lnTo>
                    <a:pt x="5846" y="4854"/>
                  </a:lnTo>
                  <a:close/>
                  <a:moveTo>
                    <a:pt x="9228" y="2902"/>
                  </a:moveTo>
                  <a:cubicBezTo>
                    <a:pt x="9982" y="2902"/>
                    <a:pt x="10704" y="3486"/>
                    <a:pt x="10704" y="4366"/>
                  </a:cubicBezTo>
                  <a:cubicBezTo>
                    <a:pt x="10704" y="5176"/>
                    <a:pt x="10049" y="5830"/>
                    <a:pt x="9240" y="5830"/>
                  </a:cubicBezTo>
                  <a:cubicBezTo>
                    <a:pt x="7942" y="5830"/>
                    <a:pt x="7287" y="4259"/>
                    <a:pt x="8204" y="3330"/>
                  </a:cubicBezTo>
                  <a:cubicBezTo>
                    <a:pt x="8503" y="3035"/>
                    <a:pt x="8869" y="2902"/>
                    <a:pt x="9228" y="2902"/>
                  </a:cubicBezTo>
                  <a:close/>
                  <a:moveTo>
                    <a:pt x="12158" y="0"/>
                  </a:moveTo>
                  <a:cubicBezTo>
                    <a:pt x="11928" y="0"/>
                    <a:pt x="11697" y="92"/>
                    <a:pt x="11526" y="270"/>
                  </a:cubicBezTo>
                  <a:lnTo>
                    <a:pt x="11549" y="270"/>
                  </a:lnTo>
                  <a:cubicBezTo>
                    <a:pt x="11186" y="633"/>
                    <a:pt x="10707" y="815"/>
                    <a:pt x="10228" y="815"/>
                  </a:cubicBezTo>
                  <a:cubicBezTo>
                    <a:pt x="9749" y="815"/>
                    <a:pt x="9269" y="633"/>
                    <a:pt x="8906" y="270"/>
                  </a:cubicBezTo>
                  <a:cubicBezTo>
                    <a:pt x="8734" y="92"/>
                    <a:pt x="8507" y="2"/>
                    <a:pt x="8281" y="2"/>
                  </a:cubicBezTo>
                  <a:cubicBezTo>
                    <a:pt x="8055" y="2"/>
                    <a:pt x="7829" y="92"/>
                    <a:pt x="7656" y="270"/>
                  </a:cubicBezTo>
                  <a:cubicBezTo>
                    <a:pt x="7287" y="633"/>
                    <a:pt x="6808" y="815"/>
                    <a:pt x="6330" y="815"/>
                  </a:cubicBezTo>
                  <a:cubicBezTo>
                    <a:pt x="5852" y="815"/>
                    <a:pt x="5376" y="633"/>
                    <a:pt x="5013" y="270"/>
                  </a:cubicBezTo>
                  <a:cubicBezTo>
                    <a:pt x="4840" y="92"/>
                    <a:pt x="4614" y="2"/>
                    <a:pt x="4386" y="2"/>
                  </a:cubicBezTo>
                  <a:cubicBezTo>
                    <a:pt x="4159" y="2"/>
                    <a:pt x="3929" y="92"/>
                    <a:pt x="3751" y="270"/>
                  </a:cubicBezTo>
                  <a:cubicBezTo>
                    <a:pt x="3388" y="633"/>
                    <a:pt x="2911" y="815"/>
                    <a:pt x="2435" y="815"/>
                  </a:cubicBezTo>
                  <a:cubicBezTo>
                    <a:pt x="1959" y="815"/>
                    <a:pt x="1483" y="633"/>
                    <a:pt x="1120" y="270"/>
                  </a:cubicBezTo>
                  <a:cubicBezTo>
                    <a:pt x="955" y="96"/>
                    <a:pt x="720" y="1"/>
                    <a:pt x="483" y="1"/>
                  </a:cubicBezTo>
                  <a:cubicBezTo>
                    <a:pt x="445" y="1"/>
                    <a:pt x="407" y="3"/>
                    <a:pt x="369" y="8"/>
                  </a:cubicBezTo>
                  <a:cubicBezTo>
                    <a:pt x="238" y="32"/>
                    <a:pt x="119" y="80"/>
                    <a:pt x="12" y="151"/>
                  </a:cubicBezTo>
                  <a:lnTo>
                    <a:pt x="12" y="4937"/>
                  </a:lnTo>
                  <a:cubicBezTo>
                    <a:pt x="0" y="5949"/>
                    <a:pt x="405" y="6926"/>
                    <a:pt x="1131" y="7628"/>
                  </a:cubicBezTo>
                  <a:cubicBezTo>
                    <a:pt x="1366" y="7126"/>
                    <a:pt x="1882" y="6802"/>
                    <a:pt x="2445" y="6802"/>
                  </a:cubicBezTo>
                  <a:cubicBezTo>
                    <a:pt x="2483" y="6802"/>
                    <a:pt x="2522" y="6804"/>
                    <a:pt x="2560" y="6807"/>
                  </a:cubicBezTo>
                  <a:cubicBezTo>
                    <a:pt x="3310" y="6890"/>
                    <a:pt x="3882" y="7533"/>
                    <a:pt x="3894" y="8283"/>
                  </a:cubicBezTo>
                  <a:lnTo>
                    <a:pt x="3894" y="10700"/>
                  </a:lnTo>
                  <a:lnTo>
                    <a:pt x="4870" y="10700"/>
                  </a:lnTo>
                  <a:lnTo>
                    <a:pt x="4870" y="8283"/>
                  </a:lnTo>
                  <a:cubicBezTo>
                    <a:pt x="4882" y="7509"/>
                    <a:pt x="5477" y="6866"/>
                    <a:pt x="6251" y="6795"/>
                  </a:cubicBezTo>
                  <a:cubicBezTo>
                    <a:pt x="6272" y="6794"/>
                    <a:pt x="6294" y="6793"/>
                    <a:pt x="6315" y="6793"/>
                  </a:cubicBezTo>
                  <a:cubicBezTo>
                    <a:pt x="7120" y="6793"/>
                    <a:pt x="7787" y="7447"/>
                    <a:pt x="7799" y="8259"/>
                  </a:cubicBezTo>
                  <a:lnTo>
                    <a:pt x="7799" y="10700"/>
                  </a:lnTo>
                  <a:lnTo>
                    <a:pt x="8763" y="10700"/>
                  </a:lnTo>
                  <a:lnTo>
                    <a:pt x="8763" y="8283"/>
                  </a:lnTo>
                  <a:cubicBezTo>
                    <a:pt x="8763" y="7533"/>
                    <a:pt x="9347" y="6890"/>
                    <a:pt x="10097" y="6807"/>
                  </a:cubicBezTo>
                  <a:cubicBezTo>
                    <a:pt x="10135" y="6804"/>
                    <a:pt x="10174" y="6802"/>
                    <a:pt x="10212" y="6802"/>
                  </a:cubicBezTo>
                  <a:cubicBezTo>
                    <a:pt x="10775" y="6802"/>
                    <a:pt x="11291" y="7127"/>
                    <a:pt x="11526" y="7640"/>
                  </a:cubicBezTo>
                  <a:cubicBezTo>
                    <a:pt x="12252" y="6926"/>
                    <a:pt x="12645" y="5949"/>
                    <a:pt x="12645" y="4937"/>
                  </a:cubicBezTo>
                  <a:lnTo>
                    <a:pt x="12645" y="151"/>
                  </a:lnTo>
                  <a:cubicBezTo>
                    <a:pt x="12498" y="50"/>
                    <a:pt x="12328" y="0"/>
                    <a:pt x="12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7"/>
            <p:cNvSpPr/>
            <p:nvPr/>
          </p:nvSpPr>
          <p:spPr>
            <a:xfrm>
              <a:off x="2962413" y="2678425"/>
              <a:ext cx="195000" cy="71775"/>
            </a:xfrm>
            <a:custGeom>
              <a:rect b="b" l="l" r="r" t="t"/>
              <a:pathLst>
                <a:path extrusionOk="0" h="2871" w="7800">
                  <a:moveTo>
                    <a:pt x="6335" y="1"/>
                  </a:moveTo>
                  <a:cubicBezTo>
                    <a:pt x="5073" y="1"/>
                    <a:pt x="3906" y="703"/>
                    <a:pt x="3311" y="1823"/>
                  </a:cubicBezTo>
                  <a:cubicBezTo>
                    <a:pt x="2858" y="1287"/>
                    <a:pt x="2180" y="977"/>
                    <a:pt x="1465" y="977"/>
                  </a:cubicBezTo>
                  <a:lnTo>
                    <a:pt x="1" y="977"/>
                  </a:lnTo>
                  <a:lnTo>
                    <a:pt x="1" y="1453"/>
                  </a:lnTo>
                  <a:cubicBezTo>
                    <a:pt x="1" y="1620"/>
                    <a:pt x="25" y="1787"/>
                    <a:pt x="48" y="1942"/>
                  </a:cubicBezTo>
                  <a:lnTo>
                    <a:pt x="6823" y="1942"/>
                  </a:lnTo>
                  <a:lnTo>
                    <a:pt x="6823" y="2870"/>
                  </a:lnTo>
                  <a:cubicBezTo>
                    <a:pt x="7442" y="2227"/>
                    <a:pt x="7799" y="1382"/>
                    <a:pt x="7799" y="489"/>
                  </a:cubicBezTo>
                  <a:lnTo>
                    <a:pt x="77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7"/>
            <p:cNvSpPr/>
            <p:nvPr/>
          </p:nvSpPr>
          <p:spPr>
            <a:xfrm>
              <a:off x="2767763" y="2678425"/>
              <a:ext cx="134250" cy="72950"/>
            </a:xfrm>
            <a:custGeom>
              <a:rect b="b" l="l" r="r" t="t"/>
              <a:pathLst>
                <a:path extrusionOk="0" h="2918" w="5370">
                  <a:moveTo>
                    <a:pt x="0" y="1"/>
                  </a:moveTo>
                  <a:lnTo>
                    <a:pt x="0" y="977"/>
                  </a:lnTo>
                  <a:lnTo>
                    <a:pt x="3989" y="977"/>
                  </a:lnTo>
                  <a:lnTo>
                    <a:pt x="4382" y="2918"/>
                  </a:lnTo>
                  <a:lnTo>
                    <a:pt x="5370" y="2918"/>
                  </a:lnTo>
                  <a:lnTo>
                    <a:pt x="4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67"/>
          <p:cNvGrpSpPr/>
          <p:nvPr/>
        </p:nvGrpSpPr>
        <p:grpSpPr>
          <a:xfrm>
            <a:off x="1736018" y="2655916"/>
            <a:ext cx="339696" cy="358163"/>
            <a:chOff x="2123913" y="2678425"/>
            <a:chExt cx="394125" cy="415550"/>
          </a:xfrm>
        </p:grpSpPr>
        <p:sp>
          <p:nvSpPr>
            <p:cNvPr id="1254" name="Google Shape;1254;p67"/>
            <p:cNvSpPr/>
            <p:nvPr/>
          </p:nvSpPr>
          <p:spPr>
            <a:xfrm>
              <a:off x="2325738" y="2857625"/>
              <a:ext cx="34550" cy="34550"/>
            </a:xfrm>
            <a:custGeom>
              <a:rect b="b" l="l" r="r" t="t"/>
              <a:pathLst>
                <a:path extrusionOk="0" h="1382" w="1382">
                  <a:moveTo>
                    <a:pt x="691" y="0"/>
                  </a:moveTo>
                  <a:lnTo>
                    <a:pt x="0" y="691"/>
                  </a:lnTo>
                  <a:lnTo>
                    <a:pt x="691" y="1382"/>
                  </a:lnTo>
                  <a:lnTo>
                    <a:pt x="1381" y="691"/>
                  </a:lnTo>
                  <a:lnTo>
                    <a:pt x="6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7"/>
            <p:cNvSpPr/>
            <p:nvPr/>
          </p:nvSpPr>
          <p:spPr>
            <a:xfrm>
              <a:off x="2367413" y="3020750"/>
              <a:ext cx="24425" cy="73225"/>
            </a:xfrm>
            <a:custGeom>
              <a:rect b="b" l="l" r="r" t="t"/>
              <a:pathLst>
                <a:path extrusionOk="0" h="2929" w="977">
                  <a:moveTo>
                    <a:pt x="488" y="0"/>
                  </a:moveTo>
                  <a:cubicBezTo>
                    <a:pt x="214" y="0"/>
                    <a:pt x="0" y="226"/>
                    <a:pt x="0" y="488"/>
                  </a:cubicBezTo>
                  <a:lnTo>
                    <a:pt x="0" y="2929"/>
                  </a:lnTo>
                  <a:lnTo>
                    <a:pt x="976" y="2929"/>
                  </a:lnTo>
                  <a:lnTo>
                    <a:pt x="976" y="488"/>
                  </a:lnTo>
                  <a:cubicBezTo>
                    <a:pt x="976" y="226"/>
                    <a:pt x="750" y="0"/>
                    <a:pt x="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7"/>
            <p:cNvSpPr/>
            <p:nvPr/>
          </p:nvSpPr>
          <p:spPr>
            <a:xfrm>
              <a:off x="2270063" y="3020750"/>
              <a:ext cx="24450" cy="73225"/>
            </a:xfrm>
            <a:custGeom>
              <a:rect b="b" l="l" r="r" t="t"/>
              <a:pathLst>
                <a:path extrusionOk="0" h="2929" w="978">
                  <a:moveTo>
                    <a:pt x="489" y="0"/>
                  </a:moveTo>
                  <a:cubicBezTo>
                    <a:pt x="215" y="0"/>
                    <a:pt x="1" y="226"/>
                    <a:pt x="1" y="488"/>
                  </a:cubicBezTo>
                  <a:lnTo>
                    <a:pt x="1" y="2929"/>
                  </a:lnTo>
                  <a:lnTo>
                    <a:pt x="977" y="2929"/>
                  </a:lnTo>
                  <a:lnTo>
                    <a:pt x="977" y="488"/>
                  </a:lnTo>
                  <a:cubicBezTo>
                    <a:pt x="977" y="226"/>
                    <a:pt x="751" y="0"/>
                    <a:pt x="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7"/>
            <p:cNvSpPr/>
            <p:nvPr/>
          </p:nvSpPr>
          <p:spPr>
            <a:xfrm>
              <a:off x="2123913" y="2753150"/>
              <a:ext cx="316450" cy="121775"/>
            </a:xfrm>
            <a:custGeom>
              <a:rect b="b" l="l" r="r" t="t"/>
              <a:pathLst>
                <a:path extrusionOk="0" h="4871" w="12658">
                  <a:moveTo>
                    <a:pt x="1" y="0"/>
                  </a:moveTo>
                  <a:lnTo>
                    <a:pt x="1" y="2917"/>
                  </a:lnTo>
                  <a:lnTo>
                    <a:pt x="3596" y="2917"/>
                  </a:lnTo>
                  <a:cubicBezTo>
                    <a:pt x="4847" y="2917"/>
                    <a:pt x="6061" y="3286"/>
                    <a:pt x="7085" y="3977"/>
                  </a:cubicBezTo>
                  <a:cubicBezTo>
                    <a:pt x="7192" y="4037"/>
                    <a:pt x="7299" y="4108"/>
                    <a:pt x="7395" y="4168"/>
                  </a:cubicBezTo>
                  <a:lnTo>
                    <a:pt x="8764" y="2798"/>
                  </a:lnTo>
                  <a:lnTo>
                    <a:pt x="10835" y="4870"/>
                  </a:lnTo>
                  <a:lnTo>
                    <a:pt x="12657" y="4870"/>
                  </a:lnTo>
                  <a:lnTo>
                    <a:pt x="126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7"/>
            <p:cNvSpPr/>
            <p:nvPr/>
          </p:nvSpPr>
          <p:spPr>
            <a:xfrm>
              <a:off x="2172738" y="3020750"/>
              <a:ext cx="24125" cy="73225"/>
            </a:xfrm>
            <a:custGeom>
              <a:rect b="b" l="l" r="r" t="t"/>
              <a:pathLst>
                <a:path extrusionOk="0" h="2929" w="965">
                  <a:moveTo>
                    <a:pt x="489" y="0"/>
                  </a:moveTo>
                  <a:cubicBezTo>
                    <a:pt x="215" y="0"/>
                    <a:pt x="0" y="226"/>
                    <a:pt x="0" y="488"/>
                  </a:cubicBezTo>
                  <a:lnTo>
                    <a:pt x="0" y="2929"/>
                  </a:lnTo>
                  <a:lnTo>
                    <a:pt x="965" y="2929"/>
                  </a:lnTo>
                  <a:lnTo>
                    <a:pt x="965" y="488"/>
                  </a:lnTo>
                  <a:cubicBezTo>
                    <a:pt x="965" y="226"/>
                    <a:pt x="751" y="0"/>
                    <a:pt x="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7"/>
            <p:cNvSpPr/>
            <p:nvPr/>
          </p:nvSpPr>
          <p:spPr>
            <a:xfrm>
              <a:off x="2123913" y="2850475"/>
              <a:ext cx="316750" cy="243500"/>
            </a:xfrm>
            <a:custGeom>
              <a:rect b="b" l="l" r="r" t="t"/>
              <a:pathLst>
                <a:path extrusionOk="0" h="9740" w="12670">
                  <a:moveTo>
                    <a:pt x="4870" y="977"/>
                  </a:moveTo>
                  <a:lnTo>
                    <a:pt x="4870" y="3894"/>
                  </a:lnTo>
                  <a:lnTo>
                    <a:pt x="1953" y="3894"/>
                  </a:lnTo>
                  <a:lnTo>
                    <a:pt x="1953" y="977"/>
                  </a:lnTo>
                  <a:close/>
                  <a:moveTo>
                    <a:pt x="6811" y="2918"/>
                  </a:moveTo>
                  <a:lnTo>
                    <a:pt x="6811" y="3894"/>
                  </a:lnTo>
                  <a:lnTo>
                    <a:pt x="5847" y="3894"/>
                  </a:lnTo>
                  <a:lnTo>
                    <a:pt x="5847" y="2918"/>
                  </a:lnTo>
                  <a:close/>
                  <a:moveTo>
                    <a:pt x="9740" y="3894"/>
                  </a:moveTo>
                  <a:lnTo>
                    <a:pt x="9740" y="4870"/>
                  </a:lnTo>
                  <a:lnTo>
                    <a:pt x="8764" y="4870"/>
                  </a:lnTo>
                  <a:lnTo>
                    <a:pt x="8764" y="3894"/>
                  </a:lnTo>
                  <a:close/>
                  <a:moveTo>
                    <a:pt x="1" y="1"/>
                  </a:moveTo>
                  <a:lnTo>
                    <a:pt x="1" y="3977"/>
                  </a:lnTo>
                  <a:cubicBezTo>
                    <a:pt x="1" y="4989"/>
                    <a:pt x="394" y="5966"/>
                    <a:pt x="1120" y="6680"/>
                  </a:cubicBezTo>
                  <a:cubicBezTo>
                    <a:pt x="1393" y="6106"/>
                    <a:pt x="1906" y="5846"/>
                    <a:pt x="2418" y="5846"/>
                  </a:cubicBezTo>
                  <a:cubicBezTo>
                    <a:pt x="3158" y="5846"/>
                    <a:pt x="3894" y="6389"/>
                    <a:pt x="3894" y="7311"/>
                  </a:cubicBezTo>
                  <a:lnTo>
                    <a:pt x="3894" y="9740"/>
                  </a:lnTo>
                  <a:lnTo>
                    <a:pt x="4870" y="9740"/>
                  </a:lnTo>
                  <a:lnTo>
                    <a:pt x="4870" y="7299"/>
                  </a:lnTo>
                  <a:cubicBezTo>
                    <a:pt x="4847" y="6478"/>
                    <a:pt x="5501" y="5799"/>
                    <a:pt x="6335" y="5799"/>
                  </a:cubicBezTo>
                  <a:cubicBezTo>
                    <a:pt x="7156" y="5799"/>
                    <a:pt x="7823" y="6478"/>
                    <a:pt x="7787" y="7299"/>
                  </a:cubicBezTo>
                  <a:lnTo>
                    <a:pt x="7787" y="9740"/>
                  </a:lnTo>
                  <a:lnTo>
                    <a:pt x="8764" y="9740"/>
                  </a:lnTo>
                  <a:lnTo>
                    <a:pt x="8764" y="7299"/>
                  </a:lnTo>
                  <a:cubicBezTo>
                    <a:pt x="8764" y="6385"/>
                    <a:pt x="9499" y="5845"/>
                    <a:pt x="10240" y="5845"/>
                  </a:cubicBezTo>
                  <a:cubicBezTo>
                    <a:pt x="10754" y="5845"/>
                    <a:pt x="11272" y="6105"/>
                    <a:pt x="11550" y="6680"/>
                  </a:cubicBezTo>
                  <a:cubicBezTo>
                    <a:pt x="12264" y="5966"/>
                    <a:pt x="12669" y="4989"/>
                    <a:pt x="12657" y="3977"/>
                  </a:cubicBezTo>
                  <a:lnTo>
                    <a:pt x="12657" y="1941"/>
                  </a:lnTo>
                  <a:lnTo>
                    <a:pt x="9859" y="1941"/>
                  </a:lnTo>
                  <a:lnTo>
                    <a:pt x="8764" y="3049"/>
                  </a:lnTo>
                  <a:lnTo>
                    <a:pt x="6740" y="1025"/>
                  </a:lnTo>
                  <a:lnTo>
                    <a:pt x="6549" y="894"/>
                  </a:lnTo>
                  <a:cubicBezTo>
                    <a:pt x="5680" y="310"/>
                    <a:pt x="4644" y="1"/>
                    <a:pt x="3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7"/>
            <p:cNvSpPr/>
            <p:nvPr/>
          </p:nvSpPr>
          <p:spPr>
            <a:xfrm>
              <a:off x="2350438" y="2693625"/>
              <a:ext cx="46750" cy="35150"/>
            </a:xfrm>
            <a:custGeom>
              <a:rect b="b" l="l" r="r" t="t"/>
              <a:pathLst>
                <a:path extrusionOk="0" h="1406" w="1870">
                  <a:moveTo>
                    <a:pt x="1167" y="0"/>
                  </a:moveTo>
                  <a:cubicBezTo>
                    <a:pt x="667" y="357"/>
                    <a:pt x="262" y="834"/>
                    <a:pt x="0" y="1405"/>
                  </a:cubicBezTo>
                  <a:lnTo>
                    <a:pt x="1870" y="1405"/>
                  </a:lnTo>
                  <a:lnTo>
                    <a:pt x="11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7"/>
            <p:cNvSpPr/>
            <p:nvPr/>
          </p:nvSpPr>
          <p:spPr>
            <a:xfrm>
              <a:off x="2401338" y="2678425"/>
              <a:ext cx="78000" cy="50350"/>
            </a:xfrm>
            <a:custGeom>
              <a:rect b="b" l="l" r="r" t="t"/>
              <a:pathLst>
                <a:path extrusionOk="0" h="2014" w="3120">
                  <a:moveTo>
                    <a:pt x="1084" y="1"/>
                  </a:moveTo>
                  <a:cubicBezTo>
                    <a:pt x="715" y="1"/>
                    <a:pt x="346" y="60"/>
                    <a:pt x="0" y="168"/>
                  </a:cubicBezTo>
                  <a:lnTo>
                    <a:pt x="929" y="2013"/>
                  </a:lnTo>
                  <a:lnTo>
                    <a:pt x="1786" y="2013"/>
                  </a:lnTo>
                  <a:lnTo>
                    <a:pt x="3120" y="680"/>
                  </a:lnTo>
                  <a:cubicBezTo>
                    <a:pt x="2536" y="239"/>
                    <a:pt x="1810" y="1"/>
                    <a:pt x="10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7"/>
            <p:cNvSpPr/>
            <p:nvPr/>
          </p:nvSpPr>
          <p:spPr>
            <a:xfrm>
              <a:off x="2464738" y="2795425"/>
              <a:ext cx="33650" cy="45250"/>
            </a:xfrm>
            <a:custGeom>
              <a:rect b="b" l="l" r="r" t="t"/>
              <a:pathLst>
                <a:path extrusionOk="0" h="1810" w="1346">
                  <a:moveTo>
                    <a:pt x="0" y="0"/>
                  </a:moveTo>
                  <a:lnTo>
                    <a:pt x="0" y="1810"/>
                  </a:lnTo>
                  <a:cubicBezTo>
                    <a:pt x="536" y="1548"/>
                    <a:pt x="1001" y="1155"/>
                    <a:pt x="1346" y="667"/>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7"/>
            <p:cNvSpPr/>
            <p:nvPr/>
          </p:nvSpPr>
          <p:spPr>
            <a:xfrm>
              <a:off x="2464738" y="2712675"/>
              <a:ext cx="53300" cy="77700"/>
            </a:xfrm>
            <a:custGeom>
              <a:rect b="b" l="l" r="r" t="t"/>
              <a:pathLst>
                <a:path extrusionOk="0" h="3108" w="2132">
                  <a:moveTo>
                    <a:pt x="1274" y="0"/>
                  </a:moveTo>
                  <a:lnTo>
                    <a:pt x="0" y="1262"/>
                  </a:lnTo>
                  <a:lnTo>
                    <a:pt x="0" y="2215"/>
                  </a:lnTo>
                  <a:lnTo>
                    <a:pt x="1774" y="3108"/>
                  </a:lnTo>
                  <a:cubicBezTo>
                    <a:pt x="2132" y="2060"/>
                    <a:pt x="1941" y="893"/>
                    <a:pt x="1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7"/>
            <p:cNvSpPr/>
            <p:nvPr/>
          </p:nvSpPr>
          <p:spPr>
            <a:xfrm>
              <a:off x="2196838" y="2899000"/>
              <a:ext cx="24450" cy="24425"/>
            </a:xfrm>
            <a:custGeom>
              <a:rect b="b" l="l" r="r" t="t"/>
              <a:pathLst>
                <a:path extrusionOk="0" h="977" w="978">
                  <a:moveTo>
                    <a:pt x="1" y="0"/>
                  </a:moveTo>
                  <a:lnTo>
                    <a:pt x="1" y="977"/>
                  </a:lnTo>
                  <a:lnTo>
                    <a:pt x="977" y="977"/>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67"/>
          <p:cNvGrpSpPr/>
          <p:nvPr/>
        </p:nvGrpSpPr>
        <p:grpSpPr>
          <a:xfrm>
            <a:off x="5590235" y="2655916"/>
            <a:ext cx="251955" cy="358163"/>
            <a:chOff x="5391588" y="2678425"/>
            <a:chExt cx="292325" cy="415550"/>
          </a:xfrm>
        </p:grpSpPr>
        <p:sp>
          <p:nvSpPr>
            <p:cNvPr id="1266" name="Google Shape;1266;p67"/>
            <p:cNvSpPr/>
            <p:nvPr/>
          </p:nvSpPr>
          <p:spPr>
            <a:xfrm>
              <a:off x="5392188" y="2848700"/>
              <a:ext cx="217600" cy="245275"/>
            </a:xfrm>
            <a:custGeom>
              <a:rect b="b" l="l" r="r" t="t"/>
              <a:pathLst>
                <a:path extrusionOk="0" h="9811" w="8704">
                  <a:moveTo>
                    <a:pt x="0" y="0"/>
                  </a:moveTo>
                  <a:cubicBezTo>
                    <a:pt x="167" y="1143"/>
                    <a:pt x="905" y="2108"/>
                    <a:pt x="1941" y="2596"/>
                  </a:cubicBezTo>
                  <a:cubicBezTo>
                    <a:pt x="2048" y="3691"/>
                    <a:pt x="2834" y="4620"/>
                    <a:pt x="3882" y="4822"/>
                  </a:cubicBezTo>
                  <a:lnTo>
                    <a:pt x="3882" y="6930"/>
                  </a:lnTo>
                  <a:cubicBezTo>
                    <a:pt x="3072" y="7096"/>
                    <a:pt x="2417" y="7644"/>
                    <a:pt x="2108" y="8406"/>
                  </a:cubicBezTo>
                  <a:cubicBezTo>
                    <a:pt x="2001" y="8668"/>
                    <a:pt x="1751" y="8835"/>
                    <a:pt x="1465" y="8835"/>
                  </a:cubicBezTo>
                  <a:lnTo>
                    <a:pt x="953" y="8835"/>
                  </a:lnTo>
                  <a:lnTo>
                    <a:pt x="953" y="9811"/>
                  </a:lnTo>
                  <a:lnTo>
                    <a:pt x="7775" y="9811"/>
                  </a:lnTo>
                  <a:lnTo>
                    <a:pt x="7775" y="8835"/>
                  </a:lnTo>
                  <a:lnTo>
                    <a:pt x="7287" y="8835"/>
                  </a:lnTo>
                  <a:cubicBezTo>
                    <a:pt x="6989" y="8835"/>
                    <a:pt x="6727" y="8656"/>
                    <a:pt x="6608" y="8394"/>
                  </a:cubicBezTo>
                  <a:cubicBezTo>
                    <a:pt x="6299" y="7644"/>
                    <a:pt x="5644" y="7096"/>
                    <a:pt x="4846" y="6942"/>
                  </a:cubicBezTo>
                  <a:lnTo>
                    <a:pt x="4846" y="4822"/>
                  </a:lnTo>
                  <a:cubicBezTo>
                    <a:pt x="5930" y="4608"/>
                    <a:pt x="6727" y="3679"/>
                    <a:pt x="6787" y="2584"/>
                  </a:cubicBezTo>
                  <a:cubicBezTo>
                    <a:pt x="7823" y="2096"/>
                    <a:pt x="8537" y="1131"/>
                    <a:pt x="8704" y="0"/>
                  </a:cubicBezTo>
                  <a:lnTo>
                    <a:pt x="5727" y="0"/>
                  </a:lnTo>
                  <a:cubicBezTo>
                    <a:pt x="5501" y="649"/>
                    <a:pt x="4930" y="974"/>
                    <a:pt x="4357" y="974"/>
                  </a:cubicBezTo>
                  <a:cubicBezTo>
                    <a:pt x="3784" y="974"/>
                    <a:pt x="3209" y="649"/>
                    <a:pt x="29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7"/>
            <p:cNvSpPr/>
            <p:nvPr/>
          </p:nvSpPr>
          <p:spPr>
            <a:xfrm>
              <a:off x="5484763" y="2824400"/>
              <a:ext cx="28600" cy="24325"/>
            </a:xfrm>
            <a:custGeom>
              <a:rect b="b" l="l" r="r" t="t"/>
              <a:pathLst>
                <a:path extrusionOk="0" h="973" w="1144">
                  <a:moveTo>
                    <a:pt x="648" y="1"/>
                  </a:moveTo>
                  <a:cubicBezTo>
                    <a:pt x="529" y="1"/>
                    <a:pt x="409" y="44"/>
                    <a:pt x="310" y="139"/>
                  </a:cubicBezTo>
                  <a:cubicBezTo>
                    <a:pt x="0" y="448"/>
                    <a:pt x="226" y="972"/>
                    <a:pt x="655" y="972"/>
                  </a:cubicBezTo>
                  <a:cubicBezTo>
                    <a:pt x="929" y="972"/>
                    <a:pt x="1143" y="758"/>
                    <a:pt x="1143" y="496"/>
                  </a:cubicBezTo>
                  <a:cubicBezTo>
                    <a:pt x="1143" y="196"/>
                    <a:pt x="900" y="1"/>
                    <a:pt x="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7"/>
            <p:cNvSpPr/>
            <p:nvPr/>
          </p:nvSpPr>
          <p:spPr>
            <a:xfrm>
              <a:off x="5458863" y="2751350"/>
              <a:ext cx="151825" cy="73250"/>
            </a:xfrm>
            <a:custGeom>
              <a:rect b="b" l="l" r="r" t="t"/>
              <a:pathLst>
                <a:path extrusionOk="0" h="2930" w="6073">
                  <a:moveTo>
                    <a:pt x="0" y="1"/>
                  </a:moveTo>
                  <a:lnTo>
                    <a:pt x="1334" y="2001"/>
                  </a:lnTo>
                  <a:cubicBezTo>
                    <a:pt x="1453" y="1965"/>
                    <a:pt x="1572" y="1954"/>
                    <a:pt x="1691" y="1954"/>
                  </a:cubicBezTo>
                  <a:cubicBezTo>
                    <a:pt x="2310" y="1954"/>
                    <a:pt x="2858" y="2346"/>
                    <a:pt x="3072" y="2930"/>
                  </a:cubicBezTo>
                  <a:lnTo>
                    <a:pt x="6073" y="2930"/>
                  </a:lnTo>
                  <a:lnTo>
                    <a:pt x="6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7"/>
            <p:cNvSpPr/>
            <p:nvPr/>
          </p:nvSpPr>
          <p:spPr>
            <a:xfrm>
              <a:off x="5391588" y="2751350"/>
              <a:ext cx="80400" cy="72950"/>
            </a:xfrm>
            <a:custGeom>
              <a:rect b="b" l="l" r="r" t="t"/>
              <a:pathLst>
                <a:path extrusionOk="0" h="2918" w="3216">
                  <a:moveTo>
                    <a:pt x="1" y="1"/>
                  </a:moveTo>
                  <a:lnTo>
                    <a:pt x="1" y="2918"/>
                  </a:lnTo>
                  <a:lnTo>
                    <a:pt x="3013" y="2918"/>
                  </a:lnTo>
                  <a:cubicBezTo>
                    <a:pt x="3061" y="2787"/>
                    <a:pt x="3132" y="2656"/>
                    <a:pt x="3215" y="2537"/>
                  </a:cubicBezTo>
                  <a:lnTo>
                    <a:pt x="15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7"/>
            <p:cNvSpPr/>
            <p:nvPr/>
          </p:nvSpPr>
          <p:spPr>
            <a:xfrm>
              <a:off x="5393663" y="2683800"/>
              <a:ext cx="65225" cy="67575"/>
            </a:xfrm>
            <a:custGeom>
              <a:rect b="b" l="l" r="r" t="t"/>
              <a:pathLst>
                <a:path extrusionOk="0" h="2703" w="2609">
                  <a:moveTo>
                    <a:pt x="811" y="0"/>
                  </a:moveTo>
                  <a:lnTo>
                    <a:pt x="1" y="536"/>
                  </a:lnTo>
                  <a:lnTo>
                    <a:pt x="1442" y="2703"/>
                  </a:lnTo>
                  <a:lnTo>
                    <a:pt x="2608" y="2703"/>
                  </a:lnTo>
                  <a:lnTo>
                    <a:pt x="8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7"/>
            <p:cNvSpPr/>
            <p:nvPr/>
          </p:nvSpPr>
          <p:spPr>
            <a:xfrm>
              <a:off x="5489213" y="2678425"/>
              <a:ext cx="194700" cy="89025"/>
            </a:xfrm>
            <a:custGeom>
              <a:rect b="b" l="l" r="r" t="t"/>
              <a:pathLst>
                <a:path extrusionOk="0" h="3561" w="7788">
                  <a:moveTo>
                    <a:pt x="6323" y="1"/>
                  </a:moveTo>
                  <a:cubicBezTo>
                    <a:pt x="5049" y="1"/>
                    <a:pt x="3894" y="703"/>
                    <a:pt x="3299" y="1823"/>
                  </a:cubicBezTo>
                  <a:cubicBezTo>
                    <a:pt x="2843" y="1296"/>
                    <a:pt x="2192" y="977"/>
                    <a:pt x="1492" y="977"/>
                  </a:cubicBezTo>
                  <a:cubicBezTo>
                    <a:pt x="1479" y="977"/>
                    <a:pt x="1466" y="977"/>
                    <a:pt x="1453" y="977"/>
                  </a:cubicBezTo>
                  <a:lnTo>
                    <a:pt x="1" y="977"/>
                  </a:lnTo>
                  <a:lnTo>
                    <a:pt x="1" y="1453"/>
                  </a:lnTo>
                  <a:cubicBezTo>
                    <a:pt x="1" y="1620"/>
                    <a:pt x="13" y="1787"/>
                    <a:pt x="48" y="1942"/>
                  </a:cubicBezTo>
                  <a:lnTo>
                    <a:pt x="5835" y="1942"/>
                  </a:lnTo>
                  <a:lnTo>
                    <a:pt x="5835" y="3561"/>
                  </a:lnTo>
                  <a:cubicBezTo>
                    <a:pt x="7026" y="3001"/>
                    <a:pt x="7788" y="1799"/>
                    <a:pt x="7788" y="489"/>
                  </a:cubicBezTo>
                  <a:lnTo>
                    <a:pt x="7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67"/>
          <p:cNvGrpSpPr/>
          <p:nvPr/>
        </p:nvGrpSpPr>
        <p:grpSpPr>
          <a:xfrm>
            <a:off x="962252" y="2655916"/>
            <a:ext cx="358421" cy="336119"/>
            <a:chOff x="1466988" y="2678425"/>
            <a:chExt cx="415850" cy="389975"/>
          </a:xfrm>
        </p:grpSpPr>
        <p:sp>
          <p:nvSpPr>
            <p:cNvPr id="1273" name="Google Shape;1273;p67"/>
            <p:cNvSpPr/>
            <p:nvPr/>
          </p:nvSpPr>
          <p:spPr>
            <a:xfrm>
              <a:off x="1466988" y="2678425"/>
              <a:ext cx="415850" cy="389975"/>
            </a:xfrm>
            <a:custGeom>
              <a:rect b="b" l="l" r="r" t="t"/>
              <a:pathLst>
                <a:path extrusionOk="0" h="15599" w="16634">
                  <a:moveTo>
                    <a:pt x="12728" y="2918"/>
                  </a:moveTo>
                  <a:lnTo>
                    <a:pt x="12728" y="3894"/>
                  </a:lnTo>
                  <a:lnTo>
                    <a:pt x="3906" y="3894"/>
                  </a:lnTo>
                  <a:lnTo>
                    <a:pt x="3906" y="2918"/>
                  </a:lnTo>
                  <a:close/>
                  <a:moveTo>
                    <a:pt x="3906" y="5847"/>
                  </a:moveTo>
                  <a:lnTo>
                    <a:pt x="3906" y="6823"/>
                  </a:lnTo>
                  <a:lnTo>
                    <a:pt x="2930" y="6823"/>
                  </a:lnTo>
                  <a:lnTo>
                    <a:pt x="2930" y="5847"/>
                  </a:lnTo>
                  <a:close/>
                  <a:moveTo>
                    <a:pt x="13705" y="5847"/>
                  </a:moveTo>
                  <a:lnTo>
                    <a:pt x="13705" y="6823"/>
                  </a:lnTo>
                  <a:lnTo>
                    <a:pt x="12728" y="6823"/>
                  </a:lnTo>
                  <a:lnTo>
                    <a:pt x="12728" y="5847"/>
                  </a:lnTo>
                  <a:close/>
                  <a:moveTo>
                    <a:pt x="3906" y="9252"/>
                  </a:moveTo>
                  <a:lnTo>
                    <a:pt x="3906" y="10228"/>
                  </a:lnTo>
                  <a:lnTo>
                    <a:pt x="2930" y="10228"/>
                  </a:lnTo>
                  <a:lnTo>
                    <a:pt x="2930" y="9252"/>
                  </a:lnTo>
                  <a:close/>
                  <a:moveTo>
                    <a:pt x="13705" y="9252"/>
                  </a:moveTo>
                  <a:lnTo>
                    <a:pt x="13705" y="10228"/>
                  </a:lnTo>
                  <a:lnTo>
                    <a:pt x="12728" y="10228"/>
                  </a:lnTo>
                  <a:lnTo>
                    <a:pt x="12728" y="9252"/>
                  </a:lnTo>
                  <a:close/>
                  <a:moveTo>
                    <a:pt x="10752" y="6823"/>
                  </a:moveTo>
                  <a:lnTo>
                    <a:pt x="10752" y="8276"/>
                  </a:lnTo>
                  <a:cubicBezTo>
                    <a:pt x="10752" y="8919"/>
                    <a:pt x="10323" y="9490"/>
                    <a:pt x="9704" y="9681"/>
                  </a:cubicBezTo>
                  <a:cubicBezTo>
                    <a:pt x="9573" y="10121"/>
                    <a:pt x="9228" y="10478"/>
                    <a:pt x="8799" y="10633"/>
                  </a:cubicBezTo>
                  <a:lnTo>
                    <a:pt x="8799" y="11693"/>
                  </a:lnTo>
                  <a:lnTo>
                    <a:pt x="9764" y="11693"/>
                  </a:lnTo>
                  <a:lnTo>
                    <a:pt x="9764" y="12657"/>
                  </a:lnTo>
                  <a:lnTo>
                    <a:pt x="6859" y="12657"/>
                  </a:lnTo>
                  <a:lnTo>
                    <a:pt x="6859" y="11693"/>
                  </a:lnTo>
                  <a:lnTo>
                    <a:pt x="7835" y="11693"/>
                  </a:lnTo>
                  <a:lnTo>
                    <a:pt x="7835" y="10633"/>
                  </a:lnTo>
                  <a:cubicBezTo>
                    <a:pt x="7394" y="10478"/>
                    <a:pt x="7049" y="10121"/>
                    <a:pt x="6918" y="9681"/>
                  </a:cubicBezTo>
                  <a:cubicBezTo>
                    <a:pt x="6299" y="9490"/>
                    <a:pt x="5882" y="8919"/>
                    <a:pt x="5882" y="8276"/>
                  </a:cubicBezTo>
                  <a:lnTo>
                    <a:pt x="5882" y="6823"/>
                  </a:lnTo>
                  <a:close/>
                  <a:moveTo>
                    <a:pt x="3906" y="12657"/>
                  </a:moveTo>
                  <a:lnTo>
                    <a:pt x="3906" y="13634"/>
                  </a:lnTo>
                  <a:lnTo>
                    <a:pt x="2930" y="13634"/>
                  </a:lnTo>
                  <a:lnTo>
                    <a:pt x="2930" y="12657"/>
                  </a:lnTo>
                  <a:close/>
                  <a:moveTo>
                    <a:pt x="13705" y="12657"/>
                  </a:moveTo>
                  <a:lnTo>
                    <a:pt x="13705" y="13634"/>
                  </a:lnTo>
                  <a:lnTo>
                    <a:pt x="12728" y="13634"/>
                  </a:lnTo>
                  <a:lnTo>
                    <a:pt x="12728" y="12657"/>
                  </a:lnTo>
                  <a:close/>
                  <a:moveTo>
                    <a:pt x="977" y="1"/>
                  </a:moveTo>
                  <a:lnTo>
                    <a:pt x="977" y="2918"/>
                  </a:lnTo>
                  <a:lnTo>
                    <a:pt x="2930" y="2918"/>
                  </a:lnTo>
                  <a:lnTo>
                    <a:pt x="2930" y="3894"/>
                  </a:lnTo>
                  <a:lnTo>
                    <a:pt x="2441" y="3894"/>
                  </a:lnTo>
                  <a:cubicBezTo>
                    <a:pt x="1799" y="3894"/>
                    <a:pt x="1227" y="4323"/>
                    <a:pt x="1048" y="4942"/>
                  </a:cubicBezTo>
                  <a:cubicBezTo>
                    <a:pt x="429" y="5121"/>
                    <a:pt x="1" y="5692"/>
                    <a:pt x="1" y="6335"/>
                  </a:cubicBezTo>
                  <a:lnTo>
                    <a:pt x="1" y="13157"/>
                  </a:lnTo>
                  <a:cubicBezTo>
                    <a:pt x="1" y="13800"/>
                    <a:pt x="429" y="14360"/>
                    <a:pt x="1048" y="14550"/>
                  </a:cubicBezTo>
                  <a:cubicBezTo>
                    <a:pt x="1227" y="15169"/>
                    <a:pt x="1799" y="15586"/>
                    <a:pt x="2441" y="15598"/>
                  </a:cubicBezTo>
                  <a:lnTo>
                    <a:pt x="14193" y="15598"/>
                  </a:lnTo>
                  <a:cubicBezTo>
                    <a:pt x="14848" y="15586"/>
                    <a:pt x="15407" y="15169"/>
                    <a:pt x="15598" y="14550"/>
                  </a:cubicBezTo>
                  <a:cubicBezTo>
                    <a:pt x="16217" y="14360"/>
                    <a:pt x="16634" y="13800"/>
                    <a:pt x="16634" y="13157"/>
                  </a:cubicBezTo>
                  <a:lnTo>
                    <a:pt x="16634" y="6335"/>
                  </a:lnTo>
                  <a:cubicBezTo>
                    <a:pt x="16634" y="5680"/>
                    <a:pt x="16217" y="5109"/>
                    <a:pt x="15598" y="4930"/>
                  </a:cubicBezTo>
                  <a:cubicBezTo>
                    <a:pt x="15407" y="4311"/>
                    <a:pt x="14836" y="3894"/>
                    <a:pt x="14193" y="3894"/>
                  </a:cubicBezTo>
                  <a:lnTo>
                    <a:pt x="13705" y="3894"/>
                  </a:lnTo>
                  <a:lnTo>
                    <a:pt x="13705" y="2918"/>
                  </a:lnTo>
                  <a:lnTo>
                    <a:pt x="15657" y="2918"/>
                  </a:lnTo>
                  <a:lnTo>
                    <a:pt x="156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7"/>
            <p:cNvSpPr/>
            <p:nvPr/>
          </p:nvSpPr>
          <p:spPr>
            <a:xfrm>
              <a:off x="1638438" y="2873100"/>
              <a:ext cx="72950" cy="48875"/>
            </a:xfrm>
            <a:custGeom>
              <a:rect b="b" l="l" r="r" t="t"/>
              <a:pathLst>
                <a:path extrusionOk="0" h="1955" w="2918">
                  <a:moveTo>
                    <a:pt x="1" y="1"/>
                  </a:moveTo>
                  <a:lnTo>
                    <a:pt x="1" y="489"/>
                  </a:lnTo>
                  <a:cubicBezTo>
                    <a:pt x="1" y="763"/>
                    <a:pt x="215" y="977"/>
                    <a:pt x="489" y="977"/>
                  </a:cubicBezTo>
                  <a:lnTo>
                    <a:pt x="977" y="977"/>
                  </a:lnTo>
                  <a:lnTo>
                    <a:pt x="977" y="1453"/>
                  </a:lnTo>
                  <a:cubicBezTo>
                    <a:pt x="965" y="1703"/>
                    <a:pt x="1156" y="1917"/>
                    <a:pt x="1406" y="1953"/>
                  </a:cubicBezTo>
                  <a:cubicBezTo>
                    <a:pt x="1419" y="1954"/>
                    <a:pt x="1433" y="1955"/>
                    <a:pt x="1447" y="1955"/>
                  </a:cubicBezTo>
                  <a:cubicBezTo>
                    <a:pt x="1715" y="1955"/>
                    <a:pt x="1941" y="1737"/>
                    <a:pt x="1941" y="1465"/>
                  </a:cubicBezTo>
                  <a:lnTo>
                    <a:pt x="1941" y="977"/>
                  </a:lnTo>
                  <a:lnTo>
                    <a:pt x="2430" y="977"/>
                  </a:lnTo>
                  <a:cubicBezTo>
                    <a:pt x="2703" y="977"/>
                    <a:pt x="2918" y="763"/>
                    <a:pt x="2918" y="489"/>
                  </a:cubicBezTo>
                  <a:lnTo>
                    <a:pt x="29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67"/>
          <p:cNvGrpSpPr/>
          <p:nvPr/>
        </p:nvGrpSpPr>
        <p:grpSpPr>
          <a:xfrm>
            <a:off x="4827761" y="2655873"/>
            <a:ext cx="251955" cy="358206"/>
            <a:chOff x="4747763" y="2678375"/>
            <a:chExt cx="292325" cy="415600"/>
          </a:xfrm>
        </p:grpSpPr>
        <p:sp>
          <p:nvSpPr>
            <p:cNvPr id="1276" name="Google Shape;1276;p67"/>
            <p:cNvSpPr/>
            <p:nvPr/>
          </p:nvSpPr>
          <p:spPr>
            <a:xfrm>
              <a:off x="4877838" y="2693625"/>
              <a:ext cx="44975" cy="33650"/>
            </a:xfrm>
            <a:custGeom>
              <a:rect b="b" l="l" r="r" t="t"/>
              <a:pathLst>
                <a:path extrusionOk="0" h="1346" w="1799">
                  <a:moveTo>
                    <a:pt x="1132" y="0"/>
                  </a:moveTo>
                  <a:cubicBezTo>
                    <a:pt x="643" y="345"/>
                    <a:pt x="250" y="798"/>
                    <a:pt x="0" y="1346"/>
                  </a:cubicBezTo>
                  <a:lnTo>
                    <a:pt x="1798" y="1346"/>
                  </a:lnTo>
                  <a:lnTo>
                    <a:pt x="11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7"/>
            <p:cNvSpPr/>
            <p:nvPr/>
          </p:nvSpPr>
          <p:spPr>
            <a:xfrm>
              <a:off x="4927838" y="2678375"/>
              <a:ext cx="78025" cy="48600"/>
            </a:xfrm>
            <a:custGeom>
              <a:rect b="b" l="l" r="r" t="t"/>
              <a:pathLst>
                <a:path extrusionOk="0" h="1944" w="3121">
                  <a:moveTo>
                    <a:pt x="1062" y="1"/>
                  </a:moveTo>
                  <a:cubicBezTo>
                    <a:pt x="706" y="1"/>
                    <a:pt x="348" y="56"/>
                    <a:pt x="1" y="170"/>
                  </a:cubicBezTo>
                  <a:lnTo>
                    <a:pt x="894" y="1944"/>
                  </a:lnTo>
                  <a:lnTo>
                    <a:pt x="1846" y="1944"/>
                  </a:lnTo>
                  <a:lnTo>
                    <a:pt x="3120" y="682"/>
                  </a:lnTo>
                  <a:lnTo>
                    <a:pt x="3108" y="682"/>
                  </a:lnTo>
                  <a:cubicBezTo>
                    <a:pt x="2508" y="234"/>
                    <a:pt x="1790" y="1"/>
                    <a:pt x="1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7"/>
            <p:cNvSpPr/>
            <p:nvPr/>
          </p:nvSpPr>
          <p:spPr>
            <a:xfrm>
              <a:off x="4991238" y="2795425"/>
              <a:ext cx="33675" cy="45250"/>
            </a:xfrm>
            <a:custGeom>
              <a:rect b="b" l="l" r="r" t="t"/>
              <a:pathLst>
                <a:path extrusionOk="0" h="1810" w="1347">
                  <a:moveTo>
                    <a:pt x="1" y="0"/>
                  </a:moveTo>
                  <a:lnTo>
                    <a:pt x="1" y="1810"/>
                  </a:lnTo>
                  <a:cubicBezTo>
                    <a:pt x="536" y="1548"/>
                    <a:pt x="1001" y="1155"/>
                    <a:pt x="1346" y="667"/>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7"/>
            <p:cNvSpPr/>
            <p:nvPr/>
          </p:nvSpPr>
          <p:spPr>
            <a:xfrm>
              <a:off x="4991238" y="2712675"/>
              <a:ext cx="48850" cy="77700"/>
            </a:xfrm>
            <a:custGeom>
              <a:rect b="b" l="l" r="r" t="t"/>
              <a:pathLst>
                <a:path extrusionOk="0" h="3108" w="1954">
                  <a:moveTo>
                    <a:pt x="1275" y="0"/>
                  </a:moveTo>
                  <a:lnTo>
                    <a:pt x="1" y="1262"/>
                  </a:lnTo>
                  <a:lnTo>
                    <a:pt x="1" y="2215"/>
                  </a:lnTo>
                  <a:lnTo>
                    <a:pt x="1775" y="3108"/>
                  </a:lnTo>
                  <a:cubicBezTo>
                    <a:pt x="1894" y="2762"/>
                    <a:pt x="1953" y="2405"/>
                    <a:pt x="1953" y="2036"/>
                  </a:cubicBezTo>
                  <a:cubicBezTo>
                    <a:pt x="1953" y="1298"/>
                    <a:pt x="1715" y="584"/>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7"/>
            <p:cNvSpPr/>
            <p:nvPr/>
          </p:nvSpPr>
          <p:spPr>
            <a:xfrm>
              <a:off x="4747763" y="2751350"/>
              <a:ext cx="219100" cy="293825"/>
            </a:xfrm>
            <a:custGeom>
              <a:rect b="b" l="l" r="r" t="t"/>
              <a:pathLst>
                <a:path extrusionOk="0" h="11753" w="8764">
                  <a:moveTo>
                    <a:pt x="0" y="1"/>
                  </a:moveTo>
                  <a:lnTo>
                    <a:pt x="0" y="3966"/>
                  </a:lnTo>
                  <a:lnTo>
                    <a:pt x="2322" y="3966"/>
                  </a:lnTo>
                  <a:cubicBezTo>
                    <a:pt x="3108" y="3966"/>
                    <a:pt x="3894" y="4144"/>
                    <a:pt x="4596" y="4501"/>
                  </a:cubicBezTo>
                  <a:cubicBezTo>
                    <a:pt x="5168" y="4787"/>
                    <a:pt x="5799" y="4942"/>
                    <a:pt x="6442" y="4942"/>
                  </a:cubicBezTo>
                  <a:lnTo>
                    <a:pt x="8763" y="4942"/>
                  </a:lnTo>
                  <a:lnTo>
                    <a:pt x="8763" y="1"/>
                  </a:lnTo>
                  <a:close/>
                  <a:moveTo>
                    <a:pt x="2917" y="5906"/>
                  </a:moveTo>
                  <a:lnTo>
                    <a:pt x="2917" y="6883"/>
                  </a:lnTo>
                  <a:lnTo>
                    <a:pt x="1953" y="6883"/>
                  </a:lnTo>
                  <a:lnTo>
                    <a:pt x="1953" y="5906"/>
                  </a:lnTo>
                  <a:close/>
                  <a:moveTo>
                    <a:pt x="5846" y="6883"/>
                  </a:moveTo>
                  <a:lnTo>
                    <a:pt x="5846" y="7859"/>
                  </a:lnTo>
                  <a:lnTo>
                    <a:pt x="4870" y="7859"/>
                  </a:lnTo>
                  <a:lnTo>
                    <a:pt x="4870" y="6883"/>
                  </a:lnTo>
                  <a:close/>
                  <a:moveTo>
                    <a:pt x="3894" y="8835"/>
                  </a:moveTo>
                  <a:lnTo>
                    <a:pt x="3894" y="9812"/>
                  </a:lnTo>
                  <a:lnTo>
                    <a:pt x="2917" y="9812"/>
                  </a:lnTo>
                  <a:lnTo>
                    <a:pt x="2917" y="8835"/>
                  </a:lnTo>
                  <a:close/>
                  <a:moveTo>
                    <a:pt x="0" y="4942"/>
                  </a:moveTo>
                  <a:lnTo>
                    <a:pt x="0" y="9324"/>
                  </a:lnTo>
                  <a:cubicBezTo>
                    <a:pt x="0" y="10669"/>
                    <a:pt x="1096" y="11752"/>
                    <a:pt x="2441" y="11752"/>
                  </a:cubicBezTo>
                  <a:lnTo>
                    <a:pt x="6335" y="11752"/>
                  </a:lnTo>
                  <a:cubicBezTo>
                    <a:pt x="7680" y="11752"/>
                    <a:pt x="8763" y="10669"/>
                    <a:pt x="8763" y="9324"/>
                  </a:cubicBezTo>
                  <a:lnTo>
                    <a:pt x="8763" y="5906"/>
                  </a:lnTo>
                  <a:lnTo>
                    <a:pt x="6454" y="5906"/>
                  </a:lnTo>
                  <a:cubicBezTo>
                    <a:pt x="5656" y="5906"/>
                    <a:pt x="4870" y="5728"/>
                    <a:pt x="4168" y="5371"/>
                  </a:cubicBezTo>
                  <a:cubicBezTo>
                    <a:pt x="3596" y="5085"/>
                    <a:pt x="2965" y="4942"/>
                    <a:pt x="2322" y="494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7"/>
            <p:cNvSpPr/>
            <p:nvPr/>
          </p:nvSpPr>
          <p:spPr>
            <a:xfrm>
              <a:off x="4747763" y="3043950"/>
              <a:ext cx="219100" cy="50025"/>
            </a:xfrm>
            <a:custGeom>
              <a:rect b="b" l="l" r="r" t="t"/>
              <a:pathLst>
                <a:path extrusionOk="0" h="2001" w="8764">
                  <a:moveTo>
                    <a:pt x="0" y="1"/>
                  </a:moveTo>
                  <a:lnTo>
                    <a:pt x="0" y="2001"/>
                  </a:lnTo>
                  <a:lnTo>
                    <a:pt x="8763" y="2001"/>
                  </a:lnTo>
                  <a:lnTo>
                    <a:pt x="8763" y="1"/>
                  </a:lnTo>
                  <a:cubicBezTo>
                    <a:pt x="8132" y="656"/>
                    <a:pt x="7251" y="1025"/>
                    <a:pt x="6335" y="1025"/>
                  </a:cubicBezTo>
                  <a:lnTo>
                    <a:pt x="2441" y="1025"/>
                  </a:lnTo>
                  <a:cubicBezTo>
                    <a:pt x="1524" y="1025"/>
                    <a:pt x="643" y="656"/>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7"/>
          <p:cNvGrpSpPr/>
          <p:nvPr/>
        </p:nvGrpSpPr>
        <p:grpSpPr>
          <a:xfrm>
            <a:off x="6383243" y="2655916"/>
            <a:ext cx="191148" cy="358163"/>
            <a:chOff x="6070838" y="2678425"/>
            <a:chExt cx="221775" cy="415550"/>
          </a:xfrm>
        </p:grpSpPr>
        <p:sp>
          <p:nvSpPr>
            <p:cNvPr id="1283" name="Google Shape;1283;p67"/>
            <p:cNvSpPr/>
            <p:nvPr/>
          </p:nvSpPr>
          <p:spPr>
            <a:xfrm>
              <a:off x="6084238" y="2678425"/>
              <a:ext cx="192900" cy="121775"/>
            </a:xfrm>
            <a:custGeom>
              <a:rect b="b" l="l" r="r" t="t"/>
              <a:pathLst>
                <a:path extrusionOk="0" h="4871" w="7716">
                  <a:moveTo>
                    <a:pt x="1477" y="1"/>
                  </a:moveTo>
                  <a:lnTo>
                    <a:pt x="1977" y="751"/>
                  </a:lnTo>
                  <a:cubicBezTo>
                    <a:pt x="2477" y="1513"/>
                    <a:pt x="2251" y="1763"/>
                    <a:pt x="1465" y="2430"/>
                  </a:cubicBezTo>
                  <a:cubicBezTo>
                    <a:pt x="822" y="2977"/>
                    <a:pt x="36" y="3644"/>
                    <a:pt x="0" y="4871"/>
                  </a:cubicBezTo>
                  <a:lnTo>
                    <a:pt x="7716" y="4871"/>
                  </a:lnTo>
                  <a:cubicBezTo>
                    <a:pt x="7525" y="4204"/>
                    <a:pt x="7025" y="3513"/>
                    <a:pt x="6704" y="3097"/>
                  </a:cubicBezTo>
                  <a:lnTo>
                    <a:pt x="6096" y="2335"/>
                  </a:lnTo>
                  <a:lnTo>
                    <a:pt x="5858" y="3287"/>
                  </a:lnTo>
                  <a:cubicBezTo>
                    <a:pt x="5787" y="3537"/>
                    <a:pt x="5656" y="3680"/>
                    <a:pt x="5501" y="3716"/>
                  </a:cubicBezTo>
                  <a:cubicBezTo>
                    <a:pt x="5479" y="3721"/>
                    <a:pt x="5453" y="3724"/>
                    <a:pt x="5425" y="3724"/>
                  </a:cubicBezTo>
                  <a:cubicBezTo>
                    <a:pt x="5258" y="3724"/>
                    <a:pt x="5025" y="3619"/>
                    <a:pt x="5168" y="3251"/>
                  </a:cubicBezTo>
                  <a:cubicBezTo>
                    <a:pt x="5287" y="2989"/>
                    <a:pt x="5346" y="2716"/>
                    <a:pt x="5346" y="2430"/>
                  </a:cubicBezTo>
                  <a:cubicBezTo>
                    <a:pt x="5346" y="1084"/>
                    <a:pt x="4263" y="1"/>
                    <a:pt x="2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7"/>
            <p:cNvSpPr/>
            <p:nvPr/>
          </p:nvSpPr>
          <p:spPr>
            <a:xfrm>
              <a:off x="6070838" y="2824275"/>
              <a:ext cx="221775" cy="269700"/>
            </a:xfrm>
            <a:custGeom>
              <a:rect b="b" l="l" r="r" t="t"/>
              <a:pathLst>
                <a:path extrusionOk="0" h="10788" w="8871">
                  <a:moveTo>
                    <a:pt x="1" y="1"/>
                  </a:moveTo>
                  <a:lnTo>
                    <a:pt x="298" y="2989"/>
                  </a:lnTo>
                  <a:lnTo>
                    <a:pt x="8573" y="2989"/>
                  </a:lnTo>
                  <a:lnTo>
                    <a:pt x="8871" y="1"/>
                  </a:lnTo>
                  <a:close/>
                  <a:moveTo>
                    <a:pt x="394" y="3966"/>
                  </a:moveTo>
                  <a:lnTo>
                    <a:pt x="691" y="6895"/>
                  </a:lnTo>
                  <a:lnTo>
                    <a:pt x="8192" y="6895"/>
                  </a:lnTo>
                  <a:lnTo>
                    <a:pt x="8490" y="3966"/>
                  </a:lnTo>
                  <a:close/>
                  <a:moveTo>
                    <a:pt x="786" y="7859"/>
                  </a:moveTo>
                  <a:lnTo>
                    <a:pt x="1084" y="10788"/>
                  </a:lnTo>
                  <a:lnTo>
                    <a:pt x="7799" y="10788"/>
                  </a:lnTo>
                  <a:lnTo>
                    <a:pt x="8097" y="785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7"/>
          <p:cNvGrpSpPr/>
          <p:nvPr/>
        </p:nvGrpSpPr>
        <p:grpSpPr>
          <a:xfrm>
            <a:off x="3271503" y="2655916"/>
            <a:ext cx="314809" cy="358163"/>
            <a:chOff x="3423788" y="2678425"/>
            <a:chExt cx="365250" cy="415550"/>
          </a:xfrm>
        </p:grpSpPr>
        <p:sp>
          <p:nvSpPr>
            <p:cNvPr id="1286" name="Google Shape;1286;p67"/>
            <p:cNvSpPr/>
            <p:nvPr/>
          </p:nvSpPr>
          <p:spPr>
            <a:xfrm>
              <a:off x="3472613" y="2678425"/>
              <a:ext cx="121450" cy="50350"/>
            </a:xfrm>
            <a:custGeom>
              <a:rect b="b" l="l" r="r" t="t"/>
              <a:pathLst>
                <a:path extrusionOk="0" h="2014" w="4858">
                  <a:moveTo>
                    <a:pt x="0" y="1"/>
                  </a:moveTo>
                  <a:lnTo>
                    <a:pt x="0" y="2013"/>
                  </a:lnTo>
                  <a:lnTo>
                    <a:pt x="4858" y="2013"/>
                  </a:lnTo>
                  <a:lnTo>
                    <a:pt x="4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7"/>
            <p:cNvSpPr/>
            <p:nvPr/>
          </p:nvSpPr>
          <p:spPr>
            <a:xfrm>
              <a:off x="3483013" y="2753150"/>
              <a:ext cx="100650" cy="24125"/>
            </a:xfrm>
            <a:custGeom>
              <a:rect b="b" l="l" r="r" t="t"/>
              <a:pathLst>
                <a:path extrusionOk="0" h="965" w="4026">
                  <a:moveTo>
                    <a:pt x="179" y="0"/>
                  </a:moveTo>
                  <a:lnTo>
                    <a:pt x="1" y="965"/>
                  </a:lnTo>
                  <a:lnTo>
                    <a:pt x="4025" y="965"/>
                  </a:lnTo>
                  <a:lnTo>
                    <a:pt x="38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7"/>
            <p:cNvSpPr/>
            <p:nvPr/>
          </p:nvSpPr>
          <p:spPr>
            <a:xfrm>
              <a:off x="3667263" y="2996625"/>
              <a:ext cx="121775" cy="97350"/>
            </a:xfrm>
            <a:custGeom>
              <a:rect b="b" l="l" r="r" t="t"/>
              <a:pathLst>
                <a:path extrusionOk="0" h="3894" w="4871">
                  <a:moveTo>
                    <a:pt x="1" y="1"/>
                  </a:moveTo>
                  <a:lnTo>
                    <a:pt x="1" y="3894"/>
                  </a:lnTo>
                  <a:lnTo>
                    <a:pt x="4870" y="3894"/>
                  </a:lnTo>
                  <a:lnTo>
                    <a:pt x="4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7"/>
            <p:cNvSpPr/>
            <p:nvPr/>
          </p:nvSpPr>
          <p:spPr>
            <a:xfrm>
              <a:off x="3667263" y="2923400"/>
              <a:ext cx="121775" cy="48850"/>
            </a:xfrm>
            <a:custGeom>
              <a:rect b="b" l="l" r="r" t="t"/>
              <a:pathLst>
                <a:path extrusionOk="0" h="1954" w="4871">
                  <a:moveTo>
                    <a:pt x="1" y="1"/>
                  </a:moveTo>
                  <a:lnTo>
                    <a:pt x="1" y="1953"/>
                  </a:lnTo>
                  <a:lnTo>
                    <a:pt x="4870" y="1953"/>
                  </a:lnTo>
                  <a:lnTo>
                    <a:pt x="4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7"/>
            <p:cNvSpPr/>
            <p:nvPr/>
          </p:nvSpPr>
          <p:spPr>
            <a:xfrm>
              <a:off x="3423788" y="2801675"/>
              <a:ext cx="219100" cy="292300"/>
            </a:xfrm>
            <a:custGeom>
              <a:rect b="b" l="l" r="r" t="t"/>
              <a:pathLst>
                <a:path extrusionOk="0" h="11692" w="8764">
                  <a:moveTo>
                    <a:pt x="4382" y="2929"/>
                  </a:moveTo>
                  <a:cubicBezTo>
                    <a:pt x="5727" y="2929"/>
                    <a:pt x="6823" y="4012"/>
                    <a:pt x="6823" y="5358"/>
                  </a:cubicBezTo>
                  <a:lnTo>
                    <a:pt x="6811" y="9739"/>
                  </a:lnTo>
                  <a:lnTo>
                    <a:pt x="1953" y="9739"/>
                  </a:lnTo>
                  <a:lnTo>
                    <a:pt x="1953" y="5358"/>
                  </a:lnTo>
                  <a:cubicBezTo>
                    <a:pt x="1953" y="4012"/>
                    <a:pt x="3036" y="2929"/>
                    <a:pt x="4382" y="2929"/>
                  </a:cubicBezTo>
                  <a:close/>
                  <a:moveTo>
                    <a:pt x="2203" y="0"/>
                  </a:moveTo>
                  <a:lnTo>
                    <a:pt x="1989" y="1143"/>
                  </a:lnTo>
                  <a:cubicBezTo>
                    <a:pt x="762" y="1869"/>
                    <a:pt x="0" y="3191"/>
                    <a:pt x="0" y="4620"/>
                  </a:cubicBezTo>
                  <a:lnTo>
                    <a:pt x="0" y="11692"/>
                  </a:lnTo>
                  <a:lnTo>
                    <a:pt x="8763" y="11692"/>
                  </a:lnTo>
                  <a:lnTo>
                    <a:pt x="8763" y="4620"/>
                  </a:lnTo>
                  <a:cubicBezTo>
                    <a:pt x="8763" y="3191"/>
                    <a:pt x="8001" y="1869"/>
                    <a:pt x="6763" y="1143"/>
                  </a:cubicBezTo>
                  <a:lnTo>
                    <a:pt x="65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7"/>
            <p:cNvSpPr/>
            <p:nvPr/>
          </p:nvSpPr>
          <p:spPr>
            <a:xfrm>
              <a:off x="3496713" y="2899000"/>
              <a:ext cx="72950" cy="121775"/>
            </a:xfrm>
            <a:custGeom>
              <a:rect b="b" l="l" r="r" t="t"/>
              <a:pathLst>
                <a:path extrusionOk="0" h="4871" w="2918">
                  <a:moveTo>
                    <a:pt x="1465" y="0"/>
                  </a:moveTo>
                  <a:cubicBezTo>
                    <a:pt x="655" y="12"/>
                    <a:pt x="0" y="655"/>
                    <a:pt x="0" y="1465"/>
                  </a:cubicBezTo>
                  <a:lnTo>
                    <a:pt x="0" y="4870"/>
                  </a:lnTo>
                  <a:lnTo>
                    <a:pt x="2917" y="4870"/>
                  </a:lnTo>
                  <a:lnTo>
                    <a:pt x="2917" y="1465"/>
                  </a:lnTo>
                  <a:cubicBezTo>
                    <a:pt x="2917" y="655"/>
                    <a:pt x="2263" y="12"/>
                    <a:pt x="1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67"/>
          <p:cNvGrpSpPr/>
          <p:nvPr/>
        </p:nvGrpSpPr>
        <p:grpSpPr>
          <a:xfrm>
            <a:off x="7846114" y="2655916"/>
            <a:ext cx="314809" cy="358163"/>
            <a:chOff x="7286463" y="2678425"/>
            <a:chExt cx="365250" cy="415550"/>
          </a:xfrm>
        </p:grpSpPr>
        <p:sp>
          <p:nvSpPr>
            <p:cNvPr id="1293" name="Google Shape;1293;p67"/>
            <p:cNvSpPr/>
            <p:nvPr/>
          </p:nvSpPr>
          <p:spPr>
            <a:xfrm>
              <a:off x="7359388" y="2678425"/>
              <a:ext cx="292325" cy="415550"/>
            </a:xfrm>
            <a:custGeom>
              <a:rect b="b" l="l" r="r" t="t"/>
              <a:pathLst>
                <a:path extrusionOk="0" h="16622" w="11693">
                  <a:moveTo>
                    <a:pt x="9752" y="2013"/>
                  </a:moveTo>
                  <a:lnTo>
                    <a:pt x="9752" y="2989"/>
                  </a:lnTo>
                  <a:lnTo>
                    <a:pt x="6823" y="2989"/>
                  </a:lnTo>
                  <a:lnTo>
                    <a:pt x="6823" y="2013"/>
                  </a:lnTo>
                  <a:close/>
                  <a:moveTo>
                    <a:pt x="9752" y="3954"/>
                  </a:moveTo>
                  <a:lnTo>
                    <a:pt x="9752" y="4930"/>
                  </a:lnTo>
                  <a:lnTo>
                    <a:pt x="6823" y="4930"/>
                  </a:lnTo>
                  <a:lnTo>
                    <a:pt x="6823" y="3954"/>
                  </a:lnTo>
                  <a:close/>
                  <a:moveTo>
                    <a:pt x="8776" y="5906"/>
                  </a:moveTo>
                  <a:lnTo>
                    <a:pt x="8776" y="6883"/>
                  </a:lnTo>
                  <a:lnTo>
                    <a:pt x="6823" y="6883"/>
                  </a:lnTo>
                  <a:lnTo>
                    <a:pt x="6823" y="5906"/>
                  </a:lnTo>
                  <a:close/>
                  <a:moveTo>
                    <a:pt x="5859" y="2013"/>
                  </a:moveTo>
                  <a:lnTo>
                    <a:pt x="5859" y="3478"/>
                  </a:lnTo>
                  <a:cubicBezTo>
                    <a:pt x="5847" y="4120"/>
                    <a:pt x="5430" y="4680"/>
                    <a:pt x="4811" y="4871"/>
                  </a:cubicBezTo>
                  <a:cubicBezTo>
                    <a:pt x="4680" y="5311"/>
                    <a:pt x="4335" y="5668"/>
                    <a:pt x="3894" y="5823"/>
                  </a:cubicBezTo>
                  <a:lnTo>
                    <a:pt x="3894" y="6883"/>
                  </a:lnTo>
                  <a:lnTo>
                    <a:pt x="4870" y="6883"/>
                  </a:lnTo>
                  <a:lnTo>
                    <a:pt x="4870" y="7859"/>
                  </a:lnTo>
                  <a:lnTo>
                    <a:pt x="1953" y="7859"/>
                  </a:lnTo>
                  <a:lnTo>
                    <a:pt x="1953" y="6883"/>
                  </a:lnTo>
                  <a:lnTo>
                    <a:pt x="2930" y="6883"/>
                  </a:lnTo>
                  <a:lnTo>
                    <a:pt x="2930" y="5823"/>
                  </a:lnTo>
                  <a:cubicBezTo>
                    <a:pt x="2489" y="5668"/>
                    <a:pt x="2144" y="5311"/>
                    <a:pt x="2013" y="4871"/>
                  </a:cubicBezTo>
                  <a:cubicBezTo>
                    <a:pt x="1394" y="4680"/>
                    <a:pt x="977" y="4120"/>
                    <a:pt x="977" y="3478"/>
                  </a:cubicBezTo>
                  <a:lnTo>
                    <a:pt x="977" y="2013"/>
                  </a:lnTo>
                  <a:close/>
                  <a:moveTo>
                    <a:pt x="9752" y="8823"/>
                  </a:moveTo>
                  <a:lnTo>
                    <a:pt x="9752" y="9800"/>
                  </a:lnTo>
                  <a:lnTo>
                    <a:pt x="6823" y="9800"/>
                  </a:lnTo>
                  <a:lnTo>
                    <a:pt x="6823" y="8823"/>
                  </a:lnTo>
                  <a:close/>
                  <a:moveTo>
                    <a:pt x="9752" y="10776"/>
                  </a:moveTo>
                  <a:lnTo>
                    <a:pt x="9752" y="11752"/>
                  </a:lnTo>
                  <a:lnTo>
                    <a:pt x="6823" y="11752"/>
                  </a:lnTo>
                  <a:lnTo>
                    <a:pt x="6823" y="10776"/>
                  </a:lnTo>
                  <a:close/>
                  <a:moveTo>
                    <a:pt x="8776" y="12729"/>
                  </a:moveTo>
                  <a:lnTo>
                    <a:pt x="8776" y="13693"/>
                  </a:lnTo>
                  <a:lnTo>
                    <a:pt x="6823" y="13693"/>
                  </a:lnTo>
                  <a:lnTo>
                    <a:pt x="6823" y="12729"/>
                  </a:lnTo>
                  <a:close/>
                  <a:moveTo>
                    <a:pt x="5859" y="8823"/>
                  </a:moveTo>
                  <a:lnTo>
                    <a:pt x="5859" y="10288"/>
                  </a:lnTo>
                  <a:cubicBezTo>
                    <a:pt x="5847" y="10931"/>
                    <a:pt x="5430" y="11502"/>
                    <a:pt x="4811" y="11693"/>
                  </a:cubicBezTo>
                  <a:cubicBezTo>
                    <a:pt x="4680" y="12133"/>
                    <a:pt x="4335" y="12491"/>
                    <a:pt x="3894" y="12645"/>
                  </a:cubicBezTo>
                  <a:lnTo>
                    <a:pt x="3894" y="13693"/>
                  </a:lnTo>
                  <a:lnTo>
                    <a:pt x="4870" y="13693"/>
                  </a:lnTo>
                  <a:lnTo>
                    <a:pt x="4870" y="14669"/>
                  </a:lnTo>
                  <a:lnTo>
                    <a:pt x="1953" y="14669"/>
                  </a:lnTo>
                  <a:lnTo>
                    <a:pt x="1953" y="13693"/>
                  </a:lnTo>
                  <a:lnTo>
                    <a:pt x="2930" y="13693"/>
                  </a:lnTo>
                  <a:lnTo>
                    <a:pt x="2930" y="12645"/>
                  </a:lnTo>
                  <a:cubicBezTo>
                    <a:pt x="2489" y="12491"/>
                    <a:pt x="2144" y="12133"/>
                    <a:pt x="2013" y="11693"/>
                  </a:cubicBezTo>
                  <a:cubicBezTo>
                    <a:pt x="1394" y="11502"/>
                    <a:pt x="977" y="10931"/>
                    <a:pt x="977" y="10288"/>
                  </a:cubicBezTo>
                  <a:lnTo>
                    <a:pt x="977" y="8823"/>
                  </a:lnTo>
                  <a:close/>
                  <a:moveTo>
                    <a:pt x="1" y="1"/>
                  </a:moveTo>
                  <a:lnTo>
                    <a:pt x="1" y="16622"/>
                  </a:lnTo>
                  <a:lnTo>
                    <a:pt x="11693" y="16622"/>
                  </a:lnTo>
                  <a:lnTo>
                    <a:pt x="116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7"/>
            <p:cNvSpPr/>
            <p:nvPr/>
          </p:nvSpPr>
          <p:spPr>
            <a:xfrm>
              <a:off x="7286463" y="2678425"/>
              <a:ext cx="48850" cy="415550"/>
            </a:xfrm>
            <a:custGeom>
              <a:rect b="b" l="l" r="r" t="t"/>
              <a:pathLst>
                <a:path extrusionOk="0" h="16622" w="1954">
                  <a:moveTo>
                    <a:pt x="1" y="1"/>
                  </a:moveTo>
                  <a:lnTo>
                    <a:pt x="1" y="16622"/>
                  </a:lnTo>
                  <a:lnTo>
                    <a:pt x="1953" y="16622"/>
                  </a:lnTo>
                  <a:lnTo>
                    <a:pt x="1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7"/>
            <p:cNvSpPr/>
            <p:nvPr/>
          </p:nvSpPr>
          <p:spPr>
            <a:xfrm>
              <a:off x="7408213" y="2923400"/>
              <a:ext cx="72950" cy="48900"/>
            </a:xfrm>
            <a:custGeom>
              <a:rect b="b" l="l" r="r" t="t"/>
              <a:pathLst>
                <a:path extrusionOk="0" h="1956" w="2918">
                  <a:moveTo>
                    <a:pt x="0" y="1"/>
                  </a:moveTo>
                  <a:lnTo>
                    <a:pt x="0" y="489"/>
                  </a:lnTo>
                  <a:cubicBezTo>
                    <a:pt x="0" y="763"/>
                    <a:pt x="215" y="977"/>
                    <a:pt x="489" y="977"/>
                  </a:cubicBezTo>
                  <a:lnTo>
                    <a:pt x="977" y="977"/>
                  </a:lnTo>
                  <a:lnTo>
                    <a:pt x="977" y="1453"/>
                  </a:lnTo>
                  <a:cubicBezTo>
                    <a:pt x="977" y="1703"/>
                    <a:pt x="1155" y="1918"/>
                    <a:pt x="1405" y="1953"/>
                  </a:cubicBezTo>
                  <a:cubicBezTo>
                    <a:pt x="1419" y="1955"/>
                    <a:pt x="1433" y="1955"/>
                    <a:pt x="1447" y="1955"/>
                  </a:cubicBezTo>
                  <a:cubicBezTo>
                    <a:pt x="1715" y="1955"/>
                    <a:pt x="1942" y="1737"/>
                    <a:pt x="1953" y="1465"/>
                  </a:cubicBezTo>
                  <a:lnTo>
                    <a:pt x="1953" y="977"/>
                  </a:lnTo>
                  <a:lnTo>
                    <a:pt x="2441" y="977"/>
                  </a:lnTo>
                  <a:cubicBezTo>
                    <a:pt x="2703" y="977"/>
                    <a:pt x="2917" y="763"/>
                    <a:pt x="2917" y="489"/>
                  </a:cubicBezTo>
                  <a:lnTo>
                    <a:pt x="29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7"/>
            <p:cNvSpPr/>
            <p:nvPr/>
          </p:nvSpPr>
          <p:spPr>
            <a:xfrm>
              <a:off x="7408213" y="2753150"/>
              <a:ext cx="72950" cy="48625"/>
            </a:xfrm>
            <a:custGeom>
              <a:rect b="b" l="l" r="r" t="t"/>
              <a:pathLst>
                <a:path extrusionOk="0" h="1945" w="2918">
                  <a:moveTo>
                    <a:pt x="0" y="0"/>
                  </a:moveTo>
                  <a:lnTo>
                    <a:pt x="0" y="489"/>
                  </a:lnTo>
                  <a:cubicBezTo>
                    <a:pt x="0" y="750"/>
                    <a:pt x="215" y="965"/>
                    <a:pt x="489" y="965"/>
                  </a:cubicBezTo>
                  <a:lnTo>
                    <a:pt x="977" y="965"/>
                  </a:lnTo>
                  <a:lnTo>
                    <a:pt x="977" y="1453"/>
                  </a:lnTo>
                  <a:cubicBezTo>
                    <a:pt x="977" y="1780"/>
                    <a:pt x="1218" y="1944"/>
                    <a:pt x="1460" y="1944"/>
                  </a:cubicBezTo>
                  <a:cubicBezTo>
                    <a:pt x="1703" y="1944"/>
                    <a:pt x="1947" y="1780"/>
                    <a:pt x="1953" y="1453"/>
                  </a:cubicBezTo>
                  <a:lnTo>
                    <a:pt x="1953" y="965"/>
                  </a:lnTo>
                  <a:lnTo>
                    <a:pt x="2441" y="965"/>
                  </a:lnTo>
                  <a:cubicBezTo>
                    <a:pt x="2703" y="965"/>
                    <a:pt x="2917" y="750"/>
                    <a:pt x="2917" y="489"/>
                  </a:cubicBezTo>
                  <a:lnTo>
                    <a:pt x="29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67"/>
          <p:cNvGrpSpPr/>
          <p:nvPr/>
        </p:nvGrpSpPr>
        <p:grpSpPr>
          <a:xfrm>
            <a:off x="2494657" y="3356640"/>
            <a:ext cx="339696" cy="357926"/>
            <a:chOff x="2763288" y="3313600"/>
            <a:chExt cx="394125" cy="415275"/>
          </a:xfrm>
        </p:grpSpPr>
        <p:sp>
          <p:nvSpPr>
            <p:cNvPr id="1298" name="Google Shape;1298;p67"/>
            <p:cNvSpPr/>
            <p:nvPr/>
          </p:nvSpPr>
          <p:spPr>
            <a:xfrm>
              <a:off x="2840688" y="3386250"/>
              <a:ext cx="316725" cy="342625"/>
            </a:xfrm>
            <a:custGeom>
              <a:rect b="b" l="l" r="r" t="t"/>
              <a:pathLst>
                <a:path extrusionOk="0" h="13705" w="12669">
                  <a:moveTo>
                    <a:pt x="0" y="1"/>
                  </a:moveTo>
                  <a:lnTo>
                    <a:pt x="0" y="1954"/>
                  </a:lnTo>
                  <a:lnTo>
                    <a:pt x="4965" y="1954"/>
                  </a:lnTo>
                  <a:lnTo>
                    <a:pt x="5346" y="1"/>
                  </a:lnTo>
                  <a:close/>
                  <a:moveTo>
                    <a:pt x="6346" y="1"/>
                  </a:moveTo>
                  <a:lnTo>
                    <a:pt x="5953" y="1954"/>
                  </a:lnTo>
                  <a:lnTo>
                    <a:pt x="8775" y="1954"/>
                  </a:lnTo>
                  <a:lnTo>
                    <a:pt x="8775" y="1"/>
                  </a:lnTo>
                  <a:close/>
                  <a:moveTo>
                    <a:pt x="3405" y="4704"/>
                  </a:moveTo>
                  <a:lnTo>
                    <a:pt x="2715" y="5383"/>
                  </a:lnTo>
                  <a:lnTo>
                    <a:pt x="3405" y="6073"/>
                  </a:lnTo>
                  <a:lnTo>
                    <a:pt x="3411" y="6067"/>
                  </a:lnTo>
                  <a:lnTo>
                    <a:pt x="3417" y="6073"/>
                  </a:lnTo>
                  <a:lnTo>
                    <a:pt x="4096" y="5383"/>
                  </a:lnTo>
                  <a:lnTo>
                    <a:pt x="3417" y="4704"/>
                  </a:lnTo>
                  <a:lnTo>
                    <a:pt x="3411" y="4710"/>
                  </a:lnTo>
                  <a:lnTo>
                    <a:pt x="3411" y="4710"/>
                  </a:lnTo>
                  <a:lnTo>
                    <a:pt x="3405" y="4704"/>
                  </a:lnTo>
                  <a:close/>
                  <a:moveTo>
                    <a:pt x="3405" y="3323"/>
                  </a:moveTo>
                  <a:lnTo>
                    <a:pt x="5477" y="5383"/>
                  </a:lnTo>
                  <a:lnTo>
                    <a:pt x="3405" y="7454"/>
                  </a:lnTo>
                  <a:lnTo>
                    <a:pt x="1345" y="5394"/>
                  </a:lnTo>
                  <a:lnTo>
                    <a:pt x="3405" y="3323"/>
                  </a:lnTo>
                  <a:close/>
                  <a:moveTo>
                    <a:pt x="6822" y="6859"/>
                  </a:moveTo>
                  <a:lnTo>
                    <a:pt x="6822" y="7835"/>
                  </a:lnTo>
                  <a:lnTo>
                    <a:pt x="5846" y="7835"/>
                  </a:lnTo>
                  <a:lnTo>
                    <a:pt x="5846" y="6859"/>
                  </a:lnTo>
                  <a:close/>
                  <a:moveTo>
                    <a:pt x="2929" y="8812"/>
                  </a:moveTo>
                  <a:lnTo>
                    <a:pt x="2929" y="9776"/>
                  </a:lnTo>
                  <a:lnTo>
                    <a:pt x="1953" y="9776"/>
                  </a:lnTo>
                  <a:lnTo>
                    <a:pt x="1953" y="8812"/>
                  </a:lnTo>
                  <a:close/>
                  <a:moveTo>
                    <a:pt x="10716" y="5883"/>
                  </a:moveTo>
                  <a:lnTo>
                    <a:pt x="10716" y="9776"/>
                  </a:lnTo>
                  <a:lnTo>
                    <a:pt x="8775" y="9776"/>
                  </a:lnTo>
                  <a:lnTo>
                    <a:pt x="8775" y="5883"/>
                  </a:lnTo>
                  <a:close/>
                  <a:moveTo>
                    <a:pt x="6822" y="8800"/>
                  </a:moveTo>
                  <a:lnTo>
                    <a:pt x="6822" y="11729"/>
                  </a:lnTo>
                  <a:lnTo>
                    <a:pt x="3905" y="11729"/>
                  </a:lnTo>
                  <a:lnTo>
                    <a:pt x="3905" y="8800"/>
                  </a:lnTo>
                  <a:close/>
                  <a:moveTo>
                    <a:pt x="0" y="2930"/>
                  </a:moveTo>
                  <a:lnTo>
                    <a:pt x="0" y="13705"/>
                  </a:lnTo>
                  <a:lnTo>
                    <a:pt x="8775" y="13705"/>
                  </a:lnTo>
                  <a:lnTo>
                    <a:pt x="8775" y="11729"/>
                  </a:lnTo>
                  <a:lnTo>
                    <a:pt x="10228" y="11729"/>
                  </a:lnTo>
                  <a:cubicBezTo>
                    <a:pt x="11573" y="11729"/>
                    <a:pt x="12668" y="10633"/>
                    <a:pt x="12668" y="9300"/>
                  </a:cubicBezTo>
                  <a:lnTo>
                    <a:pt x="12668" y="6371"/>
                  </a:lnTo>
                  <a:cubicBezTo>
                    <a:pt x="12668" y="5033"/>
                    <a:pt x="11585" y="3942"/>
                    <a:pt x="10249" y="3942"/>
                  </a:cubicBezTo>
                  <a:cubicBezTo>
                    <a:pt x="10242" y="3942"/>
                    <a:pt x="10235" y="3942"/>
                    <a:pt x="10228" y="3942"/>
                  </a:cubicBezTo>
                  <a:lnTo>
                    <a:pt x="8775" y="3942"/>
                  </a:lnTo>
                  <a:lnTo>
                    <a:pt x="8775" y="293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7"/>
            <p:cNvSpPr/>
            <p:nvPr/>
          </p:nvSpPr>
          <p:spPr>
            <a:xfrm>
              <a:off x="2763288" y="3347275"/>
              <a:ext cx="53000" cy="78000"/>
            </a:xfrm>
            <a:custGeom>
              <a:rect b="b" l="l" r="r" t="t"/>
              <a:pathLst>
                <a:path extrusionOk="0" h="3120" w="2120">
                  <a:moveTo>
                    <a:pt x="858" y="0"/>
                  </a:moveTo>
                  <a:lnTo>
                    <a:pt x="858" y="12"/>
                  </a:lnTo>
                  <a:cubicBezTo>
                    <a:pt x="191" y="905"/>
                    <a:pt x="0" y="2060"/>
                    <a:pt x="346" y="3120"/>
                  </a:cubicBezTo>
                  <a:lnTo>
                    <a:pt x="2120" y="2227"/>
                  </a:lnTo>
                  <a:lnTo>
                    <a:pt x="2120" y="1274"/>
                  </a:lnTo>
                  <a:lnTo>
                    <a:pt x="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7"/>
            <p:cNvSpPr/>
            <p:nvPr/>
          </p:nvSpPr>
          <p:spPr>
            <a:xfrm>
              <a:off x="2782938" y="3430325"/>
              <a:ext cx="33650" cy="44950"/>
            </a:xfrm>
            <a:custGeom>
              <a:rect b="b" l="l" r="r" t="t"/>
              <a:pathLst>
                <a:path extrusionOk="0" h="1798" w="1346">
                  <a:moveTo>
                    <a:pt x="1346" y="0"/>
                  </a:moveTo>
                  <a:lnTo>
                    <a:pt x="0" y="667"/>
                  </a:lnTo>
                  <a:cubicBezTo>
                    <a:pt x="346" y="1155"/>
                    <a:pt x="798" y="1548"/>
                    <a:pt x="1346" y="1798"/>
                  </a:cubicBezTo>
                  <a:lnTo>
                    <a:pt x="13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7"/>
            <p:cNvSpPr/>
            <p:nvPr/>
          </p:nvSpPr>
          <p:spPr>
            <a:xfrm>
              <a:off x="2801988" y="3313600"/>
              <a:ext cx="77700" cy="48575"/>
            </a:xfrm>
            <a:custGeom>
              <a:rect b="b" l="l" r="r" t="t"/>
              <a:pathLst>
                <a:path extrusionOk="0" h="1943" w="3108">
                  <a:moveTo>
                    <a:pt x="2129" y="0"/>
                  </a:moveTo>
                  <a:cubicBezTo>
                    <a:pt x="2098" y="0"/>
                    <a:pt x="2067" y="1"/>
                    <a:pt x="2036" y="2"/>
                  </a:cubicBezTo>
                  <a:cubicBezTo>
                    <a:pt x="2019" y="2"/>
                    <a:pt x="2001" y="1"/>
                    <a:pt x="1983" y="1"/>
                  </a:cubicBezTo>
                  <a:cubicBezTo>
                    <a:pt x="1264" y="1"/>
                    <a:pt x="570" y="239"/>
                    <a:pt x="0" y="680"/>
                  </a:cubicBezTo>
                  <a:lnTo>
                    <a:pt x="1262" y="1943"/>
                  </a:lnTo>
                  <a:lnTo>
                    <a:pt x="2215" y="1943"/>
                  </a:lnTo>
                  <a:lnTo>
                    <a:pt x="3108" y="168"/>
                  </a:lnTo>
                  <a:cubicBezTo>
                    <a:pt x="2791" y="59"/>
                    <a:pt x="2465" y="0"/>
                    <a:pt x="21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7"/>
            <p:cNvSpPr/>
            <p:nvPr/>
          </p:nvSpPr>
          <p:spPr>
            <a:xfrm>
              <a:off x="2884738" y="3328525"/>
              <a:ext cx="45250" cy="33650"/>
            </a:xfrm>
            <a:custGeom>
              <a:rect b="b" l="l" r="r" t="t"/>
              <a:pathLst>
                <a:path extrusionOk="0" h="1346" w="1810">
                  <a:moveTo>
                    <a:pt x="667" y="0"/>
                  </a:moveTo>
                  <a:lnTo>
                    <a:pt x="0" y="1346"/>
                  </a:lnTo>
                  <a:lnTo>
                    <a:pt x="1810" y="1346"/>
                  </a:lnTo>
                  <a:cubicBezTo>
                    <a:pt x="1548" y="798"/>
                    <a:pt x="1155" y="345"/>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7"/>
            <p:cNvSpPr/>
            <p:nvPr/>
          </p:nvSpPr>
          <p:spPr>
            <a:xfrm>
              <a:off x="2974313" y="3313625"/>
              <a:ext cx="85750" cy="72950"/>
            </a:xfrm>
            <a:custGeom>
              <a:rect b="b" l="l" r="r" t="t"/>
              <a:pathLst>
                <a:path extrusionOk="0" h="2918" w="3430">
                  <a:moveTo>
                    <a:pt x="584" y="1"/>
                  </a:moveTo>
                  <a:lnTo>
                    <a:pt x="1" y="2918"/>
                  </a:lnTo>
                  <a:lnTo>
                    <a:pt x="1001" y="2918"/>
                  </a:lnTo>
                  <a:lnTo>
                    <a:pt x="1394" y="965"/>
                  </a:lnTo>
                  <a:lnTo>
                    <a:pt x="3430" y="965"/>
                  </a:lnTo>
                  <a:lnTo>
                    <a:pt x="34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7"/>
            <p:cNvSpPr/>
            <p:nvPr/>
          </p:nvSpPr>
          <p:spPr>
            <a:xfrm>
              <a:off x="2962413" y="3630625"/>
              <a:ext cx="24425" cy="24450"/>
            </a:xfrm>
            <a:custGeom>
              <a:rect b="b" l="l" r="r" t="t"/>
              <a:pathLst>
                <a:path extrusionOk="0" h="978" w="977">
                  <a:moveTo>
                    <a:pt x="1" y="1"/>
                  </a:moveTo>
                  <a:lnTo>
                    <a:pt x="1" y="977"/>
                  </a:lnTo>
                  <a:lnTo>
                    <a:pt x="977" y="977"/>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67"/>
          <p:cNvGrpSpPr/>
          <p:nvPr/>
        </p:nvGrpSpPr>
        <p:grpSpPr>
          <a:xfrm>
            <a:off x="7104411" y="3356662"/>
            <a:ext cx="273265" cy="357904"/>
            <a:chOff x="6666738" y="3313625"/>
            <a:chExt cx="317050" cy="415250"/>
          </a:xfrm>
        </p:grpSpPr>
        <p:sp>
          <p:nvSpPr>
            <p:cNvPr id="1306" name="Google Shape;1306;p67"/>
            <p:cNvSpPr/>
            <p:nvPr/>
          </p:nvSpPr>
          <p:spPr>
            <a:xfrm>
              <a:off x="6717363" y="3386250"/>
              <a:ext cx="73225" cy="24450"/>
            </a:xfrm>
            <a:custGeom>
              <a:rect b="b" l="l" r="r" t="t"/>
              <a:pathLst>
                <a:path extrusionOk="0" h="978" w="2929">
                  <a:moveTo>
                    <a:pt x="0" y="1"/>
                  </a:moveTo>
                  <a:lnTo>
                    <a:pt x="0" y="977"/>
                  </a:lnTo>
                  <a:lnTo>
                    <a:pt x="2929" y="977"/>
                  </a:lnTo>
                  <a:lnTo>
                    <a:pt x="29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7"/>
            <p:cNvSpPr/>
            <p:nvPr/>
          </p:nvSpPr>
          <p:spPr>
            <a:xfrm>
              <a:off x="6717363" y="3313625"/>
              <a:ext cx="73225" cy="48550"/>
            </a:xfrm>
            <a:custGeom>
              <a:rect b="b" l="l" r="r" t="t"/>
              <a:pathLst>
                <a:path extrusionOk="0" h="1942" w="2929">
                  <a:moveTo>
                    <a:pt x="0" y="1"/>
                  </a:moveTo>
                  <a:lnTo>
                    <a:pt x="0" y="1942"/>
                  </a:lnTo>
                  <a:lnTo>
                    <a:pt x="2929" y="1942"/>
                  </a:lnTo>
                  <a:lnTo>
                    <a:pt x="29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7"/>
            <p:cNvSpPr/>
            <p:nvPr/>
          </p:nvSpPr>
          <p:spPr>
            <a:xfrm>
              <a:off x="6712888" y="3435075"/>
              <a:ext cx="82175" cy="94075"/>
            </a:xfrm>
            <a:custGeom>
              <a:rect b="b" l="l" r="r" t="t"/>
              <a:pathLst>
                <a:path extrusionOk="0" h="3763" w="3287">
                  <a:moveTo>
                    <a:pt x="191" y="1"/>
                  </a:moveTo>
                  <a:lnTo>
                    <a:pt x="191" y="1120"/>
                  </a:lnTo>
                  <a:cubicBezTo>
                    <a:pt x="191" y="1465"/>
                    <a:pt x="131" y="1798"/>
                    <a:pt x="0" y="2120"/>
                  </a:cubicBezTo>
                  <a:lnTo>
                    <a:pt x="1644" y="3763"/>
                  </a:lnTo>
                  <a:lnTo>
                    <a:pt x="3287" y="2120"/>
                  </a:lnTo>
                  <a:cubicBezTo>
                    <a:pt x="3168" y="1798"/>
                    <a:pt x="3108" y="1465"/>
                    <a:pt x="3108" y="1120"/>
                  </a:cubicBezTo>
                  <a:lnTo>
                    <a:pt x="3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7"/>
            <p:cNvSpPr/>
            <p:nvPr/>
          </p:nvSpPr>
          <p:spPr>
            <a:xfrm>
              <a:off x="6668538" y="3607125"/>
              <a:ext cx="97350" cy="48825"/>
            </a:xfrm>
            <a:custGeom>
              <a:rect b="b" l="l" r="r" t="t"/>
              <a:pathLst>
                <a:path extrusionOk="0" h="1953" w="3894">
                  <a:moveTo>
                    <a:pt x="0" y="0"/>
                  </a:moveTo>
                  <a:lnTo>
                    <a:pt x="0" y="1953"/>
                  </a:lnTo>
                  <a:lnTo>
                    <a:pt x="3894" y="1953"/>
                  </a:lnTo>
                  <a:lnTo>
                    <a:pt x="38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7"/>
            <p:cNvSpPr/>
            <p:nvPr/>
          </p:nvSpPr>
          <p:spPr>
            <a:xfrm>
              <a:off x="6666738" y="3509775"/>
              <a:ext cx="172375" cy="219100"/>
            </a:xfrm>
            <a:custGeom>
              <a:rect b="b" l="l" r="r" t="t"/>
              <a:pathLst>
                <a:path extrusionOk="0" h="8764" w="6895">
                  <a:moveTo>
                    <a:pt x="5633" y="1"/>
                  </a:moveTo>
                  <a:cubicBezTo>
                    <a:pt x="5635" y="3"/>
                    <a:pt x="5637" y="5"/>
                    <a:pt x="5639" y="7"/>
                  </a:cubicBezTo>
                  <a:lnTo>
                    <a:pt x="5639" y="7"/>
                  </a:lnTo>
                  <a:lnTo>
                    <a:pt x="5645" y="1"/>
                  </a:lnTo>
                  <a:close/>
                  <a:moveTo>
                    <a:pt x="1334" y="1"/>
                  </a:moveTo>
                  <a:cubicBezTo>
                    <a:pt x="1287" y="49"/>
                    <a:pt x="1239" y="96"/>
                    <a:pt x="1192" y="144"/>
                  </a:cubicBezTo>
                  <a:cubicBezTo>
                    <a:pt x="1" y="1334"/>
                    <a:pt x="84" y="2906"/>
                    <a:pt x="84" y="2918"/>
                  </a:cubicBezTo>
                  <a:lnTo>
                    <a:pt x="4954" y="2918"/>
                  </a:lnTo>
                  <a:lnTo>
                    <a:pt x="4954" y="6823"/>
                  </a:lnTo>
                  <a:lnTo>
                    <a:pt x="72" y="6823"/>
                  </a:lnTo>
                  <a:lnTo>
                    <a:pt x="72" y="8764"/>
                  </a:lnTo>
                  <a:lnTo>
                    <a:pt x="6895" y="8764"/>
                  </a:lnTo>
                  <a:lnTo>
                    <a:pt x="6895" y="2870"/>
                  </a:lnTo>
                  <a:cubicBezTo>
                    <a:pt x="6895" y="1846"/>
                    <a:pt x="6490" y="870"/>
                    <a:pt x="5776" y="156"/>
                  </a:cubicBezTo>
                  <a:cubicBezTo>
                    <a:pt x="5730" y="110"/>
                    <a:pt x="5684" y="54"/>
                    <a:pt x="5639" y="7"/>
                  </a:cubicBezTo>
                  <a:lnTo>
                    <a:pt x="5639" y="7"/>
                  </a:lnTo>
                  <a:lnTo>
                    <a:pt x="3490" y="2144"/>
                  </a:lnTo>
                  <a:lnTo>
                    <a:pt x="13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7"/>
            <p:cNvSpPr/>
            <p:nvPr/>
          </p:nvSpPr>
          <p:spPr>
            <a:xfrm>
              <a:off x="6873038" y="3485375"/>
              <a:ext cx="102700" cy="48850"/>
            </a:xfrm>
            <a:custGeom>
              <a:rect b="b" l="l" r="r" t="t"/>
              <a:pathLst>
                <a:path extrusionOk="0" h="1954" w="4108">
                  <a:moveTo>
                    <a:pt x="143" y="1"/>
                  </a:moveTo>
                  <a:lnTo>
                    <a:pt x="0" y="1953"/>
                  </a:lnTo>
                  <a:lnTo>
                    <a:pt x="4108" y="1953"/>
                  </a:lnTo>
                  <a:lnTo>
                    <a:pt x="39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7"/>
            <p:cNvSpPr/>
            <p:nvPr/>
          </p:nvSpPr>
          <p:spPr>
            <a:xfrm>
              <a:off x="6864988" y="3558600"/>
              <a:ext cx="118800" cy="170275"/>
            </a:xfrm>
            <a:custGeom>
              <a:rect b="b" l="l" r="r" t="t"/>
              <a:pathLst>
                <a:path extrusionOk="0" h="6811" w="4752">
                  <a:moveTo>
                    <a:pt x="251" y="1"/>
                  </a:moveTo>
                  <a:lnTo>
                    <a:pt x="84" y="2406"/>
                  </a:lnTo>
                  <a:cubicBezTo>
                    <a:pt x="1" y="3537"/>
                    <a:pt x="774" y="4573"/>
                    <a:pt x="1894" y="4811"/>
                  </a:cubicBezTo>
                  <a:lnTo>
                    <a:pt x="1894" y="5835"/>
                  </a:lnTo>
                  <a:lnTo>
                    <a:pt x="917" y="5835"/>
                  </a:lnTo>
                  <a:lnTo>
                    <a:pt x="917" y="6811"/>
                  </a:lnTo>
                  <a:lnTo>
                    <a:pt x="3834" y="6811"/>
                  </a:lnTo>
                  <a:lnTo>
                    <a:pt x="3834" y="5835"/>
                  </a:lnTo>
                  <a:lnTo>
                    <a:pt x="2858" y="5835"/>
                  </a:lnTo>
                  <a:lnTo>
                    <a:pt x="2858" y="4811"/>
                  </a:lnTo>
                  <a:cubicBezTo>
                    <a:pt x="3977" y="4573"/>
                    <a:pt x="4751" y="3537"/>
                    <a:pt x="4668" y="2406"/>
                  </a:cubicBezTo>
                  <a:lnTo>
                    <a:pt x="45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67"/>
          <p:cNvGrpSpPr/>
          <p:nvPr/>
        </p:nvGrpSpPr>
        <p:grpSpPr>
          <a:xfrm>
            <a:off x="994315" y="3356662"/>
            <a:ext cx="294037" cy="357904"/>
            <a:chOff x="1504188" y="3313625"/>
            <a:chExt cx="341150" cy="415250"/>
          </a:xfrm>
        </p:grpSpPr>
        <p:sp>
          <p:nvSpPr>
            <p:cNvPr id="1314" name="Google Shape;1314;p67"/>
            <p:cNvSpPr/>
            <p:nvPr/>
          </p:nvSpPr>
          <p:spPr>
            <a:xfrm>
              <a:off x="1528913" y="3313625"/>
              <a:ext cx="121750" cy="50050"/>
            </a:xfrm>
            <a:custGeom>
              <a:rect b="b" l="l" r="r" t="t"/>
              <a:pathLst>
                <a:path extrusionOk="0" h="2002" w="4870">
                  <a:moveTo>
                    <a:pt x="0" y="1"/>
                  </a:moveTo>
                  <a:lnTo>
                    <a:pt x="0" y="965"/>
                  </a:lnTo>
                  <a:lnTo>
                    <a:pt x="857" y="965"/>
                  </a:lnTo>
                  <a:lnTo>
                    <a:pt x="798" y="2001"/>
                  </a:lnTo>
                  <a:lnTo>
                    <a:pt x="4072" y="2001"/>
                  </a:lnTo>
                  <a:lnTo>
                    <a:pt x="4013" y="965"/>
                  </a:lnTo>
                  <a:lnTo>
                    <a:pt x="4870" y="965"/>
                  </a:lnTo>
                  <a:lnTo>
                    <a:pt x="48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7"/>
            <p:cNvSpPr/>
            <p:nvPr/>
          </p:nvSpPr>
          <p:spPr>
            <a:xfrm>
              <a:off x="1504188" y="3388050"/>
              <a:ext cx="170600" cy="145875"/>
            </a:xfrm>
            <a:custGeom>
              <a:rect b="b" l="l" r="r" t="t"/>
              <a:pathLst>
                <a:path extrusionOk="0" h="5835" w="6824">
                  <a:moveTo>
                    <a:pt x="1727" y="0"/>
                  </a:moveTo>
                  <a:lnTo>
                    <a:pt x="1632" y="1536"/>
                  </a:lnTo>
                  <a:cubicBezTo>
                    <a:pt x="1596" y="1917"/>
                    <a:pt x="1382" y="2274"/>
                    <a:pt x="1049" y="2477"/>
                  </a:cubicBezTo>
                  <a:cubicBezTo>
                    <a:pt x="394" y="2882"/>
                    <a:pt x="1" y="3596"/>
                    <a:pt x="13" y="4358"/>
                  </a:cubicBezTo>
                  <a:lnTo>
                    <a:pt x="13" y="5834"/>
                  </a:lnTo>
                  <a:lnTo>
                    <a:pt x="6823" y="5834"/>
                  </a:lnTo>
                  <a:lnTo>
                    <a:pt x="6823" y="4358"/>
                  </a:lnTo>
                  <a:cubicBezTo>
                    <a:pt x="6823" y="3596"/>
                    <a:pt x="6430" y="2894"/>
                    <a:pt x="5787" y="2489"/>
                  </a:cubicBezTo>
                  <a:cubicBezTo>
                    <a:pt x="5466" y="2274"/>
                    <a:pt x="5252" y="1929"/>
                    <a:pt x="5216" y="1536"/>
                  </a:cubicBezTo>
                  <a:lnTo>
                    <a:pt x="51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7"/>
            <p:cNvSpPr/>
            <p:nvPr/>
          </p:nvSpPr>
          <p:spPr>
            <a:xfrm>
              <a:off x="1504488" y="3558600"/>
              <a:ext cx="170600" cy="72950"/>
            </a:xfrm>
            <a:custGeom>
              <a:rect b="b" l="l" r="r" t="t"/>
              <a:pathLst>
                <a:path extrusionOk="0" h="2918" w="6824">
                  <a:moveTo>
                    <a:pt x="4871" y="965"/>
                  </a:moveTo>
                  <a:lnTo>
                    <a:pt x="4871" y="1941"/>
                  </a:lnTo>
                  <a:lnTo>
                    <a:pt x="1954" y="1941"/>
                  </a:lnTo>
                  <a:lnTo>
                    <a:pt x="1954" y="965"/>
                  </a:lnTo>
                  <a:close/>
                  <a:moveTo>
                    <a:pt x="1" y="1"/>
                  </a:moveTo>
                  <a:lnTo>
                    <a:pt x="1" y="2918"/>
                  </a:lnTo>
                  <a:lnTo>
                    <a:pt x="6823" y="2918"/>
                  </a:lnTo>
                  <a:lnTo>
                    <a:pt x="68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7"/>
            <p:cNvSpPr/>
            <p:nvPr/>
          </p:nvSpPr>
          <p:spPr>
            <a:xfrm>
              <a:off x="1504488" y="3655925"/>
              <a:ext cx="170600" cy="72950"/>
            </a:xfrm>
            <a:custGeom>
              <a:rect b="b" l="l" r="r" t="t"/>
              <a:pathLst>
                <a:path extrusionOk="0" h="2918" w="6824">
                  <a:moveTo>
                    <a:pt x="1" y="1"/>
                  </a:moveTo>
                  <a:lnTo>
                    <a:pt x="1" y="2918"/>
                  </a:lnTo>
                  <a:lnTo>
                    <a:pt x="6823" y="2918"/>
                  </a:lnTo>
                  <a:lnTo>
                    <a:pt x="68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7"/>
            <p:cNvSpPr/>
            <p:nvPr/>
          </p:nvSpPr>
          <p:spPr>
            <a:xfrm>
              <a:off x="1699163" y="3558300"/>
              <a:ext cx="146175" cy="170575"/>
            </a:xfrm>
            <a:custGeom>
              <a:rect b="b" l="l" r="r" t="t"/>
              <a:pathLst>
                <a:path extrusionOk="0" h="6823" w="5847">
                  <a:moveTo>
                    <a:pt x="1" y="1"/>
                  </a:moveTo>
                  <a:lnTo>
                    <a:pt x="1" y="382"/>
                  </a:lnTo>
                  <a:cubicBezTo>
                    <a:pt x="1" y="1168"/>
                    <a:pt x="179" y="1953"/>
                    <a:pt x="536" y="2656"/>
                  </a:cubicBezTo>
                  <a:cubicBezTo>
                    <a:pt x="822" y="3227"/>
                    <a:pt x="965" y="3858"/>
                    <a:pt x="977" y="4501"/>
                  </a:cubicBezTo>
                  <a:lnTo>
                    <a:pt x="977" y="6823"/>
                  </a:lnTo>
                  <a:lnTo>
                    <a:pt x="4870" y="6823"/>
                  </a:lnTo>
                  <a:lnTo>
                    <a:pt x="4870" y="4501"/>
                  </a:lnTo>
                  <a:cubicBezTo>
                    <a:pt x="4870" y="3858"/>
                    <a:pt x="5013" y="3227"/>
                    <a:pt x="5299" y="2656"/>
                  </a:cubicBezTo>
                  <a:cubicBezTo>
                    <a:pt x="5656" y="1953"/>
                    <a:pt x="5847" y="1168"/>
                    <a:pt x="5847" y="382"/>
                  </a:cubicBezTo>
                  <a:lnTo>
                    <a:pt x="5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7"/>
            <p:cNvSpPr/>
            <p:nvPr/>
          </p:nvSpPr>
          <p:spPr>
            <a:xfrm>
              <a:off x="1699163" y="3485375"/>
              <a:ext cx="146175" cy="48850"/>
            </a:xfrm>
            <a:custGeom>
              <a:rect b="b" l="l" r="r" t="t"/>
              <a:pathLst>
                <a:path extrusionOk="0" h="1954" w="5847">
                  <a:moveTo>
                    <a:pt x="1" y="1"/>
                  </a:moveTo>
                  <a:lnTo>
                    <a:pt x="1" y="1953"/>
                  </a:lnTo>
                  <a:lnTo>
                    <a:pt x="5847" y="1953"/>
                  </a:lnTo>
                  <a:lnTo>
                    <a:pt x="5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67"/>
          <p:cNvGrpSpPr/>
          <p:nvPr/>
        </p:nvGrpSpPr>
        <p:grpSpPr>
          <a:xfrm>
            <a:off x="6342195" y="3356403"/>
            <a:ext cx="272985" cy="358163"/>
            <a:chOff x="6023213" y="3313325"/>
            <a:chExt cx="316725" cy="415550"/>
          </a:xfrm>
        </p:grpSpPr>
        <p:sp>
          <p:nvSpPr>
            <p:cNvPr id="1321" name="Google Shape;1321;p67"/>
            <p:cNvSpPr/>
            <p:nvPr/>
          </p:nvSpPr>
          <p:spPr>
            <a:xfrm>
              <a:off x="6189013" y="3384175"/>
              <a:ext cx="59250" cy="24125"/>
            </a:xfrm>
            <a:custGeom>
              <a:rect b="b" l="l" r="r" t="t"/>
              <a:pathLst>
                <a:path extrusionOk="0" h="965" w="2370">
                  <a:moveTo>
                    <a:pt x="322" y="1"/>
                  </a:moveTo>
                  <a:lnTo>
                    <a:pt x="0" y="965"/>
                  </a:lnTo>
                  <a:lnTo>
                    <a:pt x="2370" y="965"/>
                  </a:lnTo>
                  <a:cubicBezTo>
                    <a:pt x="1846" y="382"/>
                    <a:pt x="1108" y="36"/>
                    <a:pt x="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7"/>
            <p:cNvSpPr/>
            <p:nvPr/>
          </p:nvSpPr>
          <p:spPr>
            <a:xfrm>
              <a:off x="6205088" y="3313325"/>
              <a:ext cx="134850" cy="167900"/>
            </a:xfrm>
            <a:custGeom>
              <a:rect b="b" l="l" r="r" t="t"/>
              <a:pathLst>
                <a:path extrusionOk="0" h="6716" w="5394">
                  <a:moveTo>
                    <a:pt x="631" y="1"/>
                  </a:moveTo>
                  <a:lnTo>
                    <a:pt x="0" y="1882"/>
                  </a:lnTo>
                  <a:cubicBezTo>
                    <a:pt x="2346" y="2156"/>
                    <a:pt x="3906" y="4430"/>
                    <a:pt x="3310" y="6716"/>
                  </a:cubicBezTo>
                  <a:lnTo>
                    <a:pt x="5334" y="6716"/>
                  </a:lnTo>
                  <a:cubicBezTo>
                    <a:pt x="5370" y="6204"/>
                    <a:pt x="5382" y="5990"/>
                    <a:pt x="5382" y="5752"/>
                  </a:cubicBezTo>
                  <a:lnTo>
                    <a:pt x="5394" y="5752"/>
                  </a:lnTo>
                  <a:cubicBezTo>
                    <a:pt x="5394" y="3108"/>
                    <a:pt x="3620" y="799"/>
                    <a:pt x="1072" y="120"/>
                  </a:cubicBezTo>
                  <a:lnTo>
                    <a:pt x="6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7"/>
            <p:cNvSpPr/>
            <p:nvPr/>
          </p:nvSpPr>
          <p:spPr>
            <a:xfrm>
              <a:off x="6047613" y="3432700"/>
              <a:ext cx="194700" cy="296175"/>
            </a:xfrm>
            <a:custGeom>
              <a:rect b="b" l="l" r="r" t="t"/>
              <a:pathLst>
                <a:path extrusionOk="0" h="11847" w="7788">
                  <a:moveTo>
                    <a:pt x="1" y="0"/>
                  </a:moveTo>
                  <a:lnTo>
                    <a:pt x="1" y="2917"/>
                  </a:lnTo>
                  <a:lnTo>
                    <a:pt x="3704" y="2917"/>
                  </a:lnTo>
                  <a:lnTo>
                    <a:pt x="2728" y="0"/>
                  </a:lnTo>
                  <a:close/>
                  <a:moveTo>
                    <a:pt x="3763" y="0"/>
                  </a:moveTo>
                  <a:lnTo>
                    <a:pt x="4728" y="2917"/>
                  </a:lnTo>
                  <a:lnTo>
                    <a:pt x="7788" y="2917"/>
                  </a:lnTo>
                  <a:lnTo>
                    <a:pt x="7788" y="0"/>
                  </a:lnTo>
                  <a:close/>
                  <a:moveTo>
                    <a:pt x="1" y="3894"/>
                  </a:moveTo>
                  <a:lnTo>
                    <a:pt x="1" y="6977"/>
                  </a:lnTo>
                  <a:cubicBezTo>
                    <a:pt x="1" y="7930"/>
                    <a:pt x="346" y="8847"/>
                    <a:pt x="977" y="9549"/>
                  </a:cubicBezTo>
                  <a:lnTo>
                    <a:pt x="977" y="11847"/>
                  </a:lnTo>
                  <a:lnTo>
                    <a:pt x="6811" y="11847"/>
                  </a:lnTo>
                  <a:lnTo>
                    <a:pt x="6811" y="9549"/>
                  </a:lnTo>
                  <a:cubicBezTo>
                    <a:pt x="7442" y="8847"/>
                    <a:pt x="7788" y="7930"/>
                    <a:pt x="7788" y="6977"/>
                  </a:cubicBezTo>
                  <a:lnTo>
                    <a:pt x="7788" y="389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7"/>
            <p:cNvSpPr/>
            <p:nvPr/>
          </p:nvSpPr>
          <p:spPr>
            <a:xfrm>
              <a:off x="6023213" y="3359475"/>
              <a:ext cx="118500" cy="73250"/>
            </a:xfrm>
            <a:custGeom>
              <a:rect b="b" l="l" r="r" t="t"/>
              <a:pathLst>
                <a:path extrusionOk="0" h="2930" w="4740">
                  <a:moveTo>
                    <a:pt x="1" y="0"/>
                  </a:moveTo>
                  <a:lnTo>
                    <a:pt x="1" y="977"/>
                  </a:lnTo>
                  <a:lnTo>
                    <a:pt x="3061" y="977"/>
                  </a:lnTo>
                  <a:lnTo>
                    <a:pt x="3704" y="2929"/>
                  </a:lnTo>
                  <a:lnTo>
                    <a:pt x="4739" y="2929"/>
                  </a:lnTo>
                  <a:lnTo>
                    <a:pt x="37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67"/>
          <p:cNvGrpSpPr/>
          <p:nvPr/>
        </p:nvGrpSpPr>
        <p:grpSpPr>
          <a:xfrm>
            <a:off x="5579720" y="3356662"/>
            <a:ext cx="272727" cy="357904"/>
            <a:chOff x="5379388" y="3313625"/>
            <a:chExt cx="316425" cy="415250"/>
          </a:xfrm>
        </p:grpSpPr>
        <p:sp>
          <p:nvSpPr>
            <p:cNvPr id="1326" name="Google Shape;1326;p67"/>
            <p:cNvSpPr/>
            <p:nvPr/>
          </p:nvSpPr>
          <p:spPr>
            <a:xfrm>
              <a:off x="5476713" y="3460975"/>
              <a:ext cx="121775" cy="73250"/>
            </a:xfrm>
            <a:custGeom>
              <a:rect b="b" l="l" r="r" t="t"/>
              <a:pathLst>
                <a:path extrusionOk="0" h="2930" w="4871">
                  <a:moveTo>
                    <a:pt x="1" y="0"/>
                  </a:moveTo>
                  <a:lnTo>
                    <a:pt x="1" y="2929"/>
                  </a:lnTo>
                  <a:lnTo>
                    <a:pt x="4870" y="2929"/>
                  </a:lnTo>
                  <a:lnTo>
                    <a:pt x="48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7"/>
            <p:cNvSpPr/>
            <p:nvPr/>
          </p:nvSpPr>
          <p:spPr>
            <a:xfrm>
              <a:off x="5437138" y="3558300"/>
              <a:ext cx="201525" cy="122075"/>
            </a:xfrm>
            <a:custGeom>
              <a:rect b="b" l="l" r="r" t="t"/>
              <a:pathLst>
                <a:path extrusionOk="0" h="4883" w="8061">
                  <a:moveTo>
                    <a:pt x="1215" y="1"/>
                  </a:moveTo>
                  <a:lnTo>
                    <a:pt x="0" y="4882"/>
                  </a:lnTo>
                  <a:lnTo>
                    <a:pt x="8061" y="4882"/>
                  </a:lnTo>
                  <a:lnTo>
                    <a:pt x="6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7"/>
            <p:cNvSpPr/>
            <p:nvPr/>
          </p:nvSpPr>
          <p:spPr>
            <a:xfrm>
              <a:off x="5420463" y="3362150"/>
              <a:ext cx="234575" cy="74725"/>
            </a:xfrm>
            <a:custGeom>
              <a:rect b="b" l="l" r="r" t="t"/>
              <a:pathLst>
                <a:path extrusionOk="0" h="2989" w="9383">
                  <a:moveTo>
                    <a:pt x="1" y="1"/>
                  </a:moveTo>
                  <a:lnTo>
                    <a:pt x="1477" y="2989"/>
                  </a:lnTo>
                  <a:lnTo>
                    <a:pt x="7906" y="2989"/>
                  </a:lnTo>
                  <a:lnTo>
                    <a:pt x="93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7"/>
            <p:cNvSpPr/>
            <p:nvPr/>
          </p:nvSpPr>
          <p:spPr>
            <a:xfrm>
              <a:off x="5379388" y="3313625"/>
              <a:ext cx="316425" cy="24150"/>
            </a:xfrm>
            <a:custGeom>
              <a:rect b="b" l="l" r="r" t="t"/>
              <a:pathLst>
                <a:path extrusionOk="0" h="966" w="12657">
                  <a:moveTo>
                    <a:pt x="0" y="1"/>
                  </a:moveTo>
                  <a:lnTo>
                    <a:pt x="0" y="965"/>
                  </a:lnTo>
                  <a:lnTo>
                    <a:pt x="12657" y="965"/>
                  </a:lnTo>
                  <a:lnTo>
                    <a:pt x="126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7"/>
            <p:cNvSpPr/>
            <p:nvPr/>
          </p:nvSpPr>
          <p:spPr>
            <a:xfrm>
              <a:off x="5403788" y="3704450"/>
              <a:ext cx="267925" cy="24425"/>
            </a:xfrm>
            <a:custGeom>
              <a:rect b="b" l="l" r="r" t="t"/>
              <a:pathLst>
                <a:path extrusionOk="0" h="977" w="10717">
                  <a:moveTo>
                    <a:pt x="1" y="1"/>
                  </a:moveTo>
                  <a:lnTo>
                    <a:pt x="1" y="977"/>
                  </a:lnTo>
                  <a:lnTo>
                    <a:pt x="10716" y="977"/>
                  </a:lnTo>
                  <a:lnTo>
                    <a:pt x="10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67"/>
          <p:cNvGrpSpPr/>
          <p:nvPr/>
        </p:nvGrpSpPr>
        <p:grpSpPr>
          <a:xfrm>
            <a:off x="3271503" y="3356662"/>
            <a:ext cx="314809" cy="357904"/>
            <a:chOff x="3423788" y="3313625"/>
            <a:chExt cx="365250" cy="415250"/>
          </a:xfrm>
        </p:grpSpPr>
        <p:sp>
          <p:nvSpPr>
            <p:cNvPr id="1332" name="Google Shape;1332;p67"/>
            <p:cNvSpPr/>
            <p:nvPr/>
          </p:nvSpPr>
          <p:spPr>
            <a:xfrm>
              <a:off x="3447888" y="3386250"/>
              <a:ext cx="316750" cy="342625"/>
            </a:xfrm>
            <a:custGeom>
              <a:rect b="b" l="l" r="r" t="t"/>
              <a:pathLst>
                <a:path extrusionOk="0" h="13705" w="12670">
                  <a:moveTo>
                    <a:pt x="1" y="1"/>
                  </a:moveTo>
                  <a:lnTo>
                    <a:pt x="1" y="1465"/>
                  </a:lnTo>
                  <a:cubicBezTo>
                    <a:pt x="1" y="1632"/>
                    <a:pt x="13" y="1787"/>
                    <a:pt x="37" y="1954"/>
                  </a:cubicBezTo>
                  <a:lnTo>
                    <a:pt x="8859" y="1954"/>
                  </a:lnTo>
                  <a:lnTo>
                    <a:pt x="9252" y="1"/>
                  </a:lnTo>
                  <a:close/>
                  <a:moveTo>
                    <a:pt x="10240" y="1"/>
                  </a:moveTo>
                  <a:lnTo>
                    <a:pt x="9847" y="1954"/>
                  </a:lnTo>
                  <a:lnTo>
                    <a:pt x="12633" y="1954"/>
                  </a:lnTo>
                  <a:cubicBezTo>
                    <a:pt x="12657" y="1787"/>
                    <a:pt x="12669" y="1632"/>
                    <a:pt x="12669" y="1465"/>
                  </a:cubicBezTo>
                  <a:lnTo>
                    <a:pt x="12669" y="1"/>
                  </a:lnTo>
                  <a:close/>
                  <a:moveTo>
                    <a:pt x="334" y="2930"/>
                  </a:moveTo>
                  <a:cubicBezTo>
                    <a:pt x="715" y="3716"/>
                    <a:pt x="1382" y="4323"/>
                    <a:pt x="2192" y="4632"/>
                  </a:cubicBezTo>
                  <a:cubicBezTo>
                    <a:pt x="2525" y="5502"/>
                    <a:pt x="3204" y="6204"/>
                    <a:pt x="4061" y="6561"/>
                  </a:cubicBezTo>
                  <a:cubicBezTo>
                    <a:pt x="4537" y="6787"/>
                    <a:pt x="4847" y="7264"/>
                    <a:pt x="4870" y="7799"/>
                  </a:cubicBezTo>
                  <a:lnTo>
                    <a:pt x="7799" y="7799"/>
                  </a:lnTo>
                  <a:cubicBezTo>
                    <a:pt x="7823" y="7264"/>
                    <a:pt x="8133" y="6787"/>
                    <a:pt x="8621" y="6561"/>
                  </a:cubicBezTo>
                  <a:cubicBezTo>
                    <a:pt x="9478" y="6204"/>
                    <a:pt x="10145" y="5502"/>
                    <a:pt x="10478" y="4632"/>
                  </a:cubicBezTo>
                  <a:cubicBezTo>
                    <a:pt x="11288" y="4323"/>
                    <a:pt x="11955" y="3716"/>
                    <a:pt x="12336" y="2930"/>
                  </a:cubicBezTo>
                  <a:close/>
                  <a:moveTo>
                    <a:pt x="4870" y="8776"/>
                  </a:moveTo>
                  <a:lnTo>
                    <a:pt x="4870" y="11086"/>
                  </a:lnTo>
                  <a:cubicBezTo>
                    <a:pt x="4311" y="11336"/>
                    <a:pt x="3823" y="11729"/>
                    <a:pt x="3454" y="12229"/>
                  </a:cubicBezTo>
                  <a:cubicBezTo>
                    <a:pt x="3215" y="12538"/>
                    <a:pt x="2834" y="12729"/>
                    <a:pt x="2442" y="12729"/>
                  </a:cubicBezTo>
                  <a:lnTo>
                    <a:pt x="1953" y="12729"/>
                  </a:lnTo>
                  <a:lnTo>
                    <a:pt x="1953" y="13705"/>
                  </a:lnTo>
                  <a:lnTo>
                    <a:pt x="10716" y="13705"/>
                  </a:lnTo>
                  <a:lnTo>
                    <a:pt x="10716" y="12729"/>
                  </a:lnTo>
                  <a:lnTo>
                    <a:pt x="10228" y="12729"/>
                  </a:lnTo>
                  <a:cubicBezTo>
                    <a:pt x="9835" y="12729"/>
                    <a:pt x="9454" y="12550"/>
                    <a:pt x="9216" y="12229"/>
                  </a:cubicBezTo>
                  <a:cubicBezTo>
                    <a:pt x="8847" y="11729"/>
                    <a:pt x="8359" y="11336"/>
                    <a:pt x="7799" y="11086"/>
                  </a:cubicBezTo>
                  <a:lnTo>
                    <a:pt x="7799" y="877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7"/>
            <p:cNvSpPr/>
            <p:nvPr/>
          </p:nvSpPr>
          <p:spPr>
            <a:xfrm>
              <a:off x="3423788" y="3313625"/>
              <a:ext cx="194700" cy="48550"/>
            </a:xfrm>
            <a:custGeom>
              <a:rect b="b" l="l" r="r" t="t"/>
              <a:pathLst>
                <a:path extrusionOk="0" h="1942" w="7788">
                  <a:moveTo>
                    <a:pt x="1485" y="1"/>
                  </a:moveTo>
                  <a:cubicBezTo>
                    <a:pt x="1474" y="1"/>
                    <a:pt x="1464" y="1"/>
                    <a:pt x="1453" y="1"/>
                  </a:cubicBezTo>
                  <a:lnTo>
                    <a:pt x="0" y="1"/>
                  </a:lnTo>
                  <a:lnTo>
                    <a:pt x="0" y="477"/>
                  </a:lnTo>
                  <a:cubicBezTo>
                    <a:pt x="0" y="989"/>
                    <a:pt x="108" y="1489"/>
                    <a:pt x="322" y="1942"/>
                  </a:cubicBezTo>
                  <a:lnTo>
                    <a:pt x="7739" y="1942"/>
                  </a:lnTo>
                  <a:cubicBezTo>
                    <a:pt x="7775" y="1787"/>
                    <a:pt x="7787" y="1620"/>
                    <a:pt x="7787" y="1453"/>
                  </a:cubicBezTo>
                  <a:lnTo>
                    <a:pt x="7787" y="965"/>
                  </a:lnTo>
                  <a:lnTo>
                    <a:pt x="6323" y="965"/>
                  </a:lnTo>
                  <a:cubicBezTo>
                    <a:pt x="5620" y="965"/>
                    <a:pt x="4941" y="1275"/>
                    <a:pt x="4477" y="1822"/>
                  </a:cubicBezTo>
                  <a:cubicBezTo>
                    <a:pt x="3887" y="701"/>
                    <a:pt x="2746" y="1"/>
                    <a:pt x="14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7"/>
            <p:cNvSpPr/>
            <p:nvPr/>
          </p:nvSpPr>
          <p:spPr>
            <a:xfrm>
              <a:off x="3679163" y="3313625"/>
              <a:ext cx="109875" cy="72950"/>
            </a:xfrm>
            <a:custGeom>
              <a:rect b="b" l="l" r="r" t="t"/>
              <a:pathLst>
                <a:path extrusionOk="0" h="2918" w="4395">
                  <a:moveTo>
                    <a:pt x="584" y="1"/>
                  </a:moveTo>
                  <a:lnTo>
                    <a:pt x="1" y="2918"/>
                  </a:lnTo>
                  <a:lnTo>
                    <a:pt x="989" y="2918"/>
                  </a:lnTo>
                  <a:lnTo>
                    <a:pt x="1382" y="965"/>
                  </a:lnTo>
                  <a:lnTo>
                    <a:pt x="4394" y="965"/>
                  </a:lnTo>
                  <a:lnTo>
                    <a:pt x="4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67"/>
          <p:cNvGrpSpPr/>
          <p:nvPr/>
        </p:nvGrpSpPr>
        <p:grpSpPr>
          <a:xfrm>
            <a:off x="4814423" y="3356145"/>
            <a:ext cx="278631" cy="358421"/>
            <a:chOff x="4732288" y="3313025"/>
            <a:chExt cx="323275" cy="415850"/>
          </a:xfrm>
        </p:grpSpPr>
        <p:sp>
          <p:nvSpPr>
            <p:cNvPr id="1336" name="Google Shape;1336;p67"/>
            <p:cNvSpPr/>
            <p:nvPr/>
          </p:nvSpPr>
          <p:spPr>
            <a:xfrm>
              <a:off x="4732288" y="3436850"/>
              <a:ext cx="170275" cy="48550"/>
            </a:xfrm>
            <a:custGeom>
              <a:rect b="b" l="l" r="r" t="t"/>
              <a:pathLst>
                <a:path extrusionOk="0" h="1942" w="6811">
                  <a:moveTo>
                    <a:pt x="0" y="1"/>
                  </a:moveTo>
                  <a:lnTo>
                    <a:pt x="1786" y="1942"/>
                  </a:lnTo>
                  <a:lnTo>
                    <a:pt x="5263" y="1942"/>
                  </a:lnTo>
                  <a:lnTo>
                    <a:pt x="68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7"/>
            <p:cNvSpPr/>
            <p:nvPr/>
          </p:nvSpPr>
          <p:spPr>
            <a:xfrm>
              <a:off x="4799263" y="3509775"/>
              <a:ext cx="189325" cy="219100"/>
            </a:xfrm>
            <a:custGeom>
              <a:rect b="b" l="l" r="r" t="t"/>
              <a:pathLst>
                <a:path extrusionOk="0" h="8764" w="7573">
                  <a:moveTo>
                    <a:pt x="0" y="1"/>
                  </a:moveTo>
                  <a:lnTo>
                    <a:pt x="3298" y="3597"/>
                  </a:lnTo>
                  <a:lnTo>
                    <a:pt x="3298" y="6097"/>
                  </a:lnTo>
                  <a:lnTo>
                    <a:pt x="1179" y="7788"/>
                  </a:lnTo>
                  <a:lnTo>
                    <a:pt x="369" y="7788"/>
                  </a:lnTo>
                  <a:lnTo>
                    <a:pt x="369" y="8764"/>
                  </a:lnTo>
                  <a:lnTo>
                    <a:pt x="7192" y="8764"/>
                  </a:lnTo>
                  <a:lnTo>
                    <a:pt x="7192" y="7788"/>
                  </a:lnTo>
                  <a:lnTo>
                    <a:pt x="6394" y="7788"/>
                  </a:lnTo>
                  <a:lnTo>
                    <a:pt x="4275" y="6097"/>
                  </a:lnTo>
                  <a:lnTo>
                    <a:pt x="4275" y="3597"/>
                  </a:lnTo>
                  <a:lnTo>
                    <a:pt x="7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7"/>
            <p:cNvSpPr/>
            <p:nvPr/>
          </p:nvSpPr>
          <p:spPr>
            <a:xfrm>
              <a:off x="4894813" y="3436850"/>
              <a:ext cx="160750" cy="48550"/>
            </a:xfrm>
            <a:custGeom>
              <a:rect b="b" l="l" r="r" t="t"/>
              <a:pathLst>
                <a:path extrusionOk="0" h="1942" w="6430">
                  <a:moveTo>
                    <a:pt x="1560" y="1"/>
                  </a:moveTo>
                  <a:lnTo>
                    <a:pt x="0" y="1942"/>
                  </a:lnTo>
                  <a:lnTo>
                    <a:pt x="4644" y="1942"/>
                  </a:lnTo>
                  <a:lnTo>
                    <a:pt x="64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7"/>
            <p:cNvSpPr/>
            <p:nvPr/>
          </p:nvSpPr>
          <p:spPr>
            <a:xfrm>
              <a:off x="4902838" y="3313025"/>
              <a:ext cx="118500" cy="123850"/>
            </a:xfrm>
            <a:custGeom>
              <a:rect b="b" l="l" r="r" t="t"/>
              <a:pathLst>
                <a:path extrusionOk="0" h="4954" w="4740">
                  <a:moveTo>
                    <a:pt x="2567" y="3978"/>
                  </a:moveTo>
                  <a:cubicBezTo>
                    <a:pt x="2565" y="3978"/>
                    <a:pt x="2563" y="3978"/>
                    <a:pt x="2560" y="3978"/>
                  </a:cubicBezTo>
                  <a:lnTo>
                    <a:pt x="2572" y="3978"/>
                  </a:lnTo>
                  <a:cubicBezTo>
                    <a:pt x="2570" y="3978"/>
                    <a:pt x="2569" y="3978"/>
                    <a:pt x="2567" y="3978"/>
                  </a:cubicBezTo>
                  <a:close/>
                  <a:moveTo>
                    <a:pt x="3989" y="1"/>
                  </a:moveTo>
                  <a:lnTo>
                    <a:pt x="3060" y="1132"/>
                  </a:lnTo>
                  <a:cubicBezTo>
                    <a:pt x="2894" y="1073"/>
                    <a:pt x="2715" y="1049"/>
                    <a:pt x="2525" y="1049"/>
                  </a:cubicBezTo>
                  <a:cubicBezTo>
                    <a:pt x="1751" y="1073"/>
                    <a:pt x="1132" y="1704"/>
                    <a:pt x="1108" y="2489"/>
                  </a:cubicBezTo>
                  <a:cubicBezTo>
                    <a:pt x="1108" y="2763"/>
                    <a:pt x="1179" y="3049"/>
                    <a:pt x="1334" y="3287"/>
                  </a:cubicBezTo>
                  <a:lnTo>
                    <a:pt x="1" y="4954"/>
                  </a:lnTo>
                  <a:lnTo>
                    <a:pt x="1251" y="4954"/>
                  </a:lnTo>
                  <a:lnTo>
                    <a:pt x="2096" y="3894"/>
                  </a:lnTo>
                  <a:cubicBezTo>
                    <a:pt x="2249" y="3941"/>
                    <a:pt x="2402" y="3977"/>
                    <a:pt x="2567" y="3978"/>
                  </a:cubicBezTo>
                  <a:lnTo>
                    <a:pt x="2567" y="3978"/>
                  </a:lnTo>
                  <a:cubicBezTo>
                    <a:pt x="3718" y="3973"/>
                    <a:pt x="4417" y="2714"/>
                    <a:pt x="3811" y="1739"/>
                  </a:cubicBezTo>
                  <a:lnTo>
                    <a:pt x="4739" y="632"/>
                  </a:lnTo>
                  <a:lnTo>
                    <a:pt x="39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67"/>
          <p:cNvGrpSpPr/>
          <p:nvPr/>
        </p:nvGrpSpPr>
        <p:grpSpPr>
          <a:xfrm>
            <a:off x="1724727" y="3356662"/>
            <a:ext cx="358184" cy="357904"/>
            <a:chOff x="2110813" y="3313625"/>
            <a:chExt cx="415575" cy="415250"/>
          </a:xfrm>
        </p:grpSpPr>
        <p:sp>
          <p:nvSpPr>
            <p:cNvPr id="1341" name="Google Shape;1341;p67"/>
            <p:cNvSpPr/>
            <p:nvPr/>
          </p:nvSpPr>
          <p:spPr>
            <a:xfrm>
              <a:off x="2254288" y="3374350"/>
              <a:ext cx="128925" cy="86650"/>
            </a:xfrm>
            <a:custGeom>
              <a:rect b="b" l="l" r="r" t="t"/>
              <a:pathLst>
                <a:path extrusionOk="0" h="3466" w="5157">
                  <a:moveTo>
                    <a:pt x="1" y="1"/>
                  </a:moveTo>
                  <a:lnTo>
                    <a:pt x="501" y="3465"/>
                  </a:lnTo>
                  <a:lnTo>
                    <a:pt x="4668" y="3465"/>
                  </a:lnTo>
                  <a:lnTo>
                    <a:pt x="51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7"/>
            <p:cNvSpPr/>
            <p:nvPr/>
          </p:nvSpPr>
          <p:spPr>
            <a:xfrm>
              <a:off x="2245663" y="3313625"/>
              <a:ext cx="146175" cy="36350"/>
            </a:xfrm>
            <a:custGeom>
              <a:rect b="b" l="l" r="r" t="t"/>
              <a:pathLst>
                <a:path extrusionOk="0" h="1454" w="5847">
                  <a:moveTo>
                    <a:pt x="0" y="1"/>
                  </a:moveTo>
                  <a:lnTo>
                    <a:pt x="203" y="1453"/>
                  </a:lnTo>
                  <a:lnTo>
                    <a:pt x="5632" y="1453"/>
                  </a:lnTo>
                  <a:lnTo>
                    <a:pt x="5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7"/>
            <p:cNvSpPr/>
            <p:nvPr/>
          </p:nvSpPr>
          <p:spPr>
            <a:xfrm>
              <a:off x="2351638" y="3546400"/>
              <a:ext cx="128900" cy="85150"/>
            </a:xfrm>
            <a:custGeom>
              <a:rect b="b" l="l" r="r" t="t"/>
              <a:pathLst>
                <a:path extrusionOk="0" h="3406" w="5156">
                  <a:moveTo>
                    <a:pt x="0" y="0"/>
                  </a:moveTo>
                  <a:lnTo>
                    <a:pt x="488" y="3406"/>
                  </a:lnTo>
                  <a:lnTo>
                    <a:pt x="4667" y="3406"/>
                  </a:lnTo>
                  <a:lnTo>
                    <a:pt x="5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7"/>
            <p:cNvSpPr/>
            <p:nvPr/>
          </p:nvSpPr>
          <p:spPr>
            <a:xfrm>
              <a:off x="2342988" y="3485375"/>
              <a:ext cx="146175" cy="36650"/>
            </a:xfrm>
            <a:custGeom>
              <a:rect b="b" l="l" r="r" t="t"/>
              <a:pathLst>
                <a:path extrusionOk="0" h="1466" w="5847">
                  <a:moveTo>
                    <a:pt x="1" y="1"/>
                  </a:moveTo>
                  <a:lnTo>
                    <a:pt x="215" y="1465"/>
                  </a:lnTo>
                  <a:lnTo>
                    <a:pt x="5644" y="1465"/>
                  </a:lnTo>
                  <a:lnTo>
                    <a:pt x="58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7"/>
            <p:cNvSpPr/>
            <p:nvPr/>
          </p:nvSpPr>
          <p:spPr>
            <a:xfrm>
              <a:off x="2156963" y="3546400"/>
              <a:ext cx="128600" cy="85150"/>
            </a:xfrm>
            <a:custGeom>
              <a:rect b="b" l="l" r="r" t="t"/>
              <a:pathLst>
                <a:path extrusionOk="0" h="3406" w="5144">
                  <a:moveTo>
                    <a:pt x="0" y="0"/>
                  </a:moveTo>
                  <a:lnTo>
                    <a:pt x="489" y="3406"/>
                  </a:lnTo>
                  <a:lnTo>
                    <a:pt x="4656" y="3406"/>
                  </a:lnTo>
                  <a:lnTo>
                    <a:pt x="51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7"/>
            <p:cNvSpPr/>
            <p:nvPr/>
          </p:nvSpPr>
          <p:spPr>
            <a:xfrm>
              <a:off x="2148338" y="3485375"/>
              <a:ext cx="146175" cy="36650"/>
            </a:xfrm>
            <a:custGeom>
              <a:rect b="b" l="l" r="r" t="t"/>
              <a:pathLst>
                <a:path extrusionOk="0" h="1466" w="5847">
                  <a:moveTo>
                    <a:pt x="0" y="1"/>
                  </a:moveTo>
                  <a:lnTo>
                    <a:pt x="203" y="1465"/>
                  </a:lnTo>
                  <a:lnTo>
                    <a:pt x="5644" y="1465"/>
                  </a:lnTo>
                  <a:lnTo>
                    <a:pt x="5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7"/>
            <p:cNvSpPr/>
            <p:nvPr/>
          </p:nvSpPr>
          <p:spPr>
            <a:xfrm>
              <a:off x="2110813" y="3655925"/>
              <a:ext cx="415575" cy="72950"/>
            </a:xfrm>
            <a:custGeom>
              <a:rect b="b" l="l" r="r" t="t"/>
              <a:pathLst>
                <a:path extrusionOk="0" h="2918" w="16623">
                  <a:moveTo>
                    <a:pt x="1" y="1"/>
                  </a:moveTo>
                  <a:lnTo>
                    <a:pt x="1" y="489"/>
                  </a:lnTo>
                  <a:cubicBezTo>
                    <a:pt x="1" y="1835"/>
                    <a:pt x="1084" y="2918"/>
                    <a:pt x="2430" y="2918"/>
                  </a:cubicBezTo>
                  <a:lnTo>
                    <a:pt x="14193" y="2918"/>
                  </a:lnTo>
                  <a:cubicBezTo>
                    <a:pt x="15539" y="2918"/>
                    <a:pt x="16622" y="1823"/>
                    <a:pt x="16622" y="489"/>
                  </a:cubicBezTo>
                  <a:lnTo>
                    <a:pt x="166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67"/>
          <p:cNvGrpSpPr/>
          <p:nvPr/>
        </p:nvGrpSpPr>
        <p:grpSpPr>
          <a:xfrm>
            <a:off x="4044752" y="3356662"/>
            <a:ext cx="293003" cy="357904"/>
            <a:chOff x="4080113" y="3313625"/>
            <a:chExt cx="339950" cy="415250"/>
          </a:xfrm>
        </p:grpSpPr>
        <p:sp>
          <p:nvSpPr>
            <p:cNvPr id="1349" name="Google Shape;1349;p67"/>
            <p:cNvSpPr/>
            <p:nvPr/>
          </p:nvSpPr>
          <p:spPr>
            <a:xfrm>
              <a:off x="4225363" y="3313625"/>
              <a:ext cx="194700" cy="89025"/>
            </a:xfrm>
            <a:custGeom>
              <a:rect b="b" l="l" r="r" t="t"/>
              <a:pathLst>
                <a:path extrusionOk="0" h="3561" w="7788">
                  <a:moveTo>
                    <a:pt x="6335" y="1"/>
                  </a:moveTo>
                  <a:cubicBezTo>
                    <a:pt x="5061" y="1"/>
                    <a:pt x="3894" y="703"/>
                    <a:pt x="3311" y="1822"/>
                  </a:cubicBezTo>
                  <a:cubicBezTo>
                    <a:pt x="2847" y="1275"/>
                    <a:pt x="2168" y="965"/>
                    <a:pt x="1465" y="965"/>
                  </a:cubicBezTo>
                  <a:lnTo>
                    <a:pt x="1" y="965"/>
                  </a:lnTo>
                  <a:lnTo>
                    <a:pt x="1" y="1453"/>
                  </a:lnTo>
                  <a:cubicBezTo>
                    <a:pt x="1" y="1620"/>
                    <a:pt x="13" y="1787"/>
                    <a:pt x="49" y="1942"/>
                  </a:cubicBezTo>
                  <a:lnTo>
                    <a:pt x="5847" y="1942"/>
                  </a:lnTo>
                  <a:lnTo>
                    <a:pt x="5847" y="3561"/>
                  </a:lnTo>
                  <a:cubicBezTo>
                    <a:pt x="7038" y="3001"/>
                    <a:pt x="7788" y="1799"/>
                    <a:pt x="7788" y="477"/>
                  </a:cubicBezTo>
                  <a:lnTo>
                    <a:pt x="77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7"/>
            <p:cNvSpPr/>
            <p:nvPr/>
          </p:nvSpPr>
          <p:spPr>
            <a:xfrm>
              <a:off x="4103638" y="3556825"/>
              <a:ext cx="267900" cy="172050"/>
            </a:xfrm>
            <a:custGeom>
              <a:rect b="b" l="l" r="r" t="t"/>
              <a:pathLst>
                <a:path extrusionOk="0" h="6882" w="10716">
                  <a:moveTo>
                    <a:pt x="0" y="0"/>
                  </a:moveTo>
                  <a:lnTo>
                    <a:pt x="0" y="6882"/>
                  </a:lnTo>
                  <a:lnTo>
                    <a:pt x="10716" y="6882"/>
                  </a:lnTo>
                  <a:lnTo>
                    <a:pt x="10716" y="988"/>
                  </a:lnTo>
                  <a:lnTo>
                    <a:pt x="8847" y="988"/>
                  </a:lnTo>
                  <a:cubicBezTo>
                    <a:pt x="7835" y="976"/>
                    <a:pt x="6823" y="822"/>
                    <a:pt x="5858" y="512"/>
                  </a:cubicBezTo>
                  <a:cubicBezTo>
                    <a:pt x="4894" y="191"/>
                    <a:pt x="3894" y="24"/>
                    <a:pt x="2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7"/>
            <p:cNvSpPr/>
            <p:nvPr/>
          </p:nvSpPr>
          <p:spPr>
            <a:xfrm>
              <a:off x="4103638" y="3508000"/>
              <a:ext cx="93475" cy="25625"/>
            </a:xfrm>
            <a:custGeom>
              <a:rect b="b" l="l" r="r" t="t"/>
              <a:pathLst>
                <a:path extrusionOk="0" h="1025" w="3739">
                  <a:moveTo>
                    <a:pt x="524" y="1"/>
                  </a:moveTo>
                  <a:cubicBezTo>
                    <a:pt x="226" y="1"/>
                    <a:pt x="0" y="239"/>
                    <a:pt x="0" y="524"/>
                  </a:cubicBezTo>
                  <a:lnTo>
                    <a:pt x="0" y="977"/>
                  </a:lnTo>
                  <a:lnTo>
                    <a:pt x="2882" y="977"/>
                  </a:lnTo>
                  <a:cubicBezTo>
                    <a:pt x="3167" y="977"/>
                    <a:pt x="3453" y="989"/>
                    <a:pt x="3739" y="1024"/>
                  </a:cubicBezTo>
                  <a:lnTo>
                    <a:pt x="34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7"/>
            <p:cNvSpPr/>
            <p:nvPr/>
          </p:nvSpPr>
          <p:spPr>
            <a:xfrm>
              <a:off x="4214963" y="3508000"/>
              <a:ext cx="156575" cy="49150"/>
            </a:xfrm>
            <a:custGeom>
              <a:rect b="b" l="l" r="r" t="t"/>
              <a:pathLst>
                <a:path extrusionOk="0" h="1966" w="6263">
                  <a:moveTo>
                    <a:pt x="0" y="1"/>
                  </a:moveTo>
                  <a:lnTo>
                    <a:pt x="357" y="1191"/>
                  </a:lnTo>
                  <a:cubicBezTo>
                    <a:pt x="810" y="1286"/>
                    <a:pt x="1250" y="1405"/>
                    <a:pt x="1691" y="1548"/>
                  </a:cubicBezTo>
                  <a:cubicBezTo>
                    <a:pt x="2560" y="1822"/>
                    <a:pt x="3477" y="1965"/>
                    <a:pt x="4394" y="1965"/>
                  </a:cubicBezTo>
                  <a:lnTo>
                    <a:pt x="6251" y="1965"/>
                  </a:lnTo>
                  <a:lnTo>
                    <a:pt x="6251" y="536"/>
                  </a:lnTo>
                  <a:cubicBezTo>
                    <a:pt x="6263" y="239"/>
                    <a:pt x="6025" y="1"/>
                    <a:pt x="5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7"/>
            <p:cNvSpPr/>
            <p:nvPr/>
          </p:nvSpPr>
          <p:spPr>
            <a:xfrm>
              <a:off x="4127738" y="3447575"/>
              <a:ext cx="219100" cy="36350"/>
            </a:xfrm>
            <a:custGeom>
              <a:rect b="b" l="l" r="r" t="t"/>
              <a:pathLst>
                <a:path extrusionOk="0" h="1454" w="8764">
                  <a:moveTo>
                    <a:pt x="1465" y="1"/>
                  </a:moveTo>
                  <a:cubicBezTo>
                    <a:pt x="656" y="1"/>
                    <a:pt x="1" y="655"/>
                    <a:pt x="1" y="1453"/>
                  </a:cubicBezTo>
                  <a:lnTo>
                    <a:pt x="8764" y="1453"/>
                  </a:lnTo>
                  <a:cubicBezTo>
                    <a:pt x="8764" y="655"/>
                    <a:pt x="8109" y="1"/>
                    <a:pt x="7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7"/>
            <p:cNvSpPr/>
            <p:nvPr/>
          </p:nvSpPr>
          <p:spPr>
            <a:xfrm>
              <a:off x="4080113" y="3313625"/>
              <a:ext cx="267025" cy="109275"/>
            </a:xfrm>
            <a:custGeom>
              <a:rect b="b" l="l" r="r" t="t"/>
              <a:pathLst>
                <a:path extrusionOk="0" h="4371" w="10681">
                  <a:moveTo>
                    <a:pt x="1" y="1"/>
                  </a:moveTo>
                  <a:lnTo>
                    <a:pt x="1" y="965"/>
                  </a:lnTo>
                  <a:lnTo>
                    <a:pt x="2060" y="965"/>
                  </a:lnTo>
                  <a:lnTo>
                    <a:pt x="2846" y="2906"/>
                  </a:lnTo>
                  <a:lnTo>
                    <a:pt x="1918" y="2906"/>
                  </a:lnTo>
                  <a:lnTo>
                    <a:pt x="1918" y="3858"/>
                  </a:lnTo>
                  <a:cubicBezTo>
                    <a:pt x="1918" y="4144"/>
                    <a:pt x="2144" y="4370"/>
                    <a:pt x="2430" y="4370"/>
                  </a:cubicBezTo>
                  <a:lnTo>
                    <a:pt x="10157" y="4370"/>
                  </a:lnTo>
                  <a:cubicBezTo>
                    <a:pt x="10442" y="4370"/>
                    <a:pt x="10681" y="4144"/>
                    <a:pt x="10681" y="3858"/>
                  </a:cubicBezTo>
                  <a:lnTo>
                    <a:pt x="10681" y="2906"/>
                  </a:lnTo>
                  <a:lnTo>
                    <a:pt x="3894" y="2906"/>
                  </a:lnTo>
                  <a:lnTo>
                    <a:pt x="27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67"/>
          <p:cNvGrpSpPr/>
          <p:nvPr/>
        </p:nvGrpSpPr>
        <p:grpSpPr>
          <a:xfrm>
            <a:off x="7877681" y="3356403"/>
            <a:ext cx="255790" cy="358163"/>
            <a:chOff x="7323088" y="3313325"/>
            <a:chExt cx="296775" cy="415550"/>
          </a:xfrm>
        </p:grpSpPr>
        <p:sp>
          <p:nvSpPr>
            <p:cNvPr id="1356" name="Google Shape;1356;p67"/>
            <p:cNvSpPr/>
            <p:nvPr/>
          </p:nvSpPr>
          <p:spPr>
            <a:xfrm>
              <a:off x="7323088" y="3386250"/>
              <a:ext cx="86925" cy="52125"/>
            </a:xfrm>
            <a:custGeom>
              <a:rect b="b" l="l" r="r" t="t"/>
              <a:pathLst>
                <a:path extrusionOk="0" h="2085" w="3477">
                  <a:moveTo>
                    <a:pt x="0" y="1"/>
                  </a:moveTo>
                  <a:lnTo>
                    <a:pt x="0" y="1954"/>
                  </a:lnTo>
                  <a:lnTo>
                    <a:pt x="2322" y="1954"/>
                  </a:lnTo>
                  <a:cubicBezTo>
                    <a:pt x="2703" y="1954"/>
                    <a:pt x="3096" y="2001"/>
                    <a:pt x="3477" y="2085"/>
                  </a:cubicBezTo>
                  <a:lnTo>
                    <a:pt x="32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7"/>
            <p:cNvSpPr/>
            <p:nvPr/>
          </p:nvSpPr>
          <p:spPr>
            <a:xfrm>
              <a:off x="7323088" y="3459475"/>
              <a:ext cx="218200" cy="269400"/>
            </a:xfrm>
            <a:custGeom>
              <a:rect b="b" l="l" r="r" t="t"/>
              <a:pathLst>
                <a:path extrusionOk="0" h="10776" w="8728">
                  <a:moveTo>
                    <a:pt x="0" y="1"/>
                  </a:moveTo>
                  <a:lnTo>
                    <a:pt x="0" y="489"/>
                  </a:lnTo>
                  <a:cubicBezTo>
                    <a:pt x="0" y="1799"/>
                    <a:pt x="762" y="2989"/>
                    <a:pt x="1953" y="3561"/>
                  </a:cubicBezTo>
                  <a:cubicBezTo>
                    <a:pt x="2012" y="4656"/>
                    <a:pt x="2810" y="5561"/>
                    <a:pt x="3894" y="5787"/>
                  </a:cubicBezTo>
                  <a:lnTo>
                    <a:pt x="3894" y="7895"/>
                  </a:lnTo>
                  <a:cubicBezTo>
                    <a:pt x="3096" y="8061"/>
                    <a:pt x="2429" y="8609"/>
                    <a:pt x="2120" y="9371"/>
                  </a:cubicBezTo>
                  <a:cubicBezTo>
                    <a:pt x="2012" y="9633"/>
                    <a:pt x="1762" y="9800"/>
                    <a:pt x="1477" y="9800"/>
                  </a:cubicBezTo>
                  <a:lnTo>
                    <a:pt x="965" y="9800"/>
                  </a:lnTo>
                  <a:lnTo>
                    <a:pt x="965" y="10776"/>
                  </a:lnTo>
                  <a:lnTo>
                    <a:pt x="7787" y="10776"/>
                  </a:lnTo>
                  <a:lnTo>
                    <a:pt x="7787" y="9800"/>
                  </a:lnTo>
                  <a:lnTo>
                    <a:pt x="7275" y="9800"/>
                  </a:lnTo>
                  <a:cubicBezTo>
                    <a:pt x="6989" y="9800"/>
                    <a:pt x="6739" y="9633"/>
                    <a:pt x="6632" y="9371"/>
                  </a:cubicBezTo>
                  <a:cubicBezTo>
                    <a:pt x="6322" y="8621"/>
                    <a:pt x="5668" y="8061"/>
                    <a:pt x="4858" y="7907"/>
                  </a:cubicBezTo>
                  <a:lnTo>
                    <a:pt x="4858" y="5799"/>
                  </a:lnTo>
                  <a:cubicBezTo>
                    <a:pt x="5941" y="5573"/>
                    <a:pt x="6739" y="4656"/>
                    <a:pt x="6811" y="3561"/>
                  </a:cubicBezTo>
                  <a:cubicBezTo>
                    <a:pt x="7835" y="3061"/>
                    <a:pt x="8561" y="2096"/>
                    <a:pt x="8728" y="977"/>
                  </a:cubicBezTo>
                  <a:lnTo>
                    <a:pt x="6442" y="977"/>
                  </a:lnTo>
                  <a:cubicBezTo>
                    <a:pt x="5656" y="977"/>
                    <a:pt x="4870" y="787"/>
                    <a:pt x="4167" y="429"/>
                  </a:cubicBezTo>
                  <a:cubicBezTo>
                    <a:pt x="3584" y="144"/>
                    <a:pt x="2953" y="1"/>
                    <a:pt x="2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7"/>
            <p:cNvSpPr/>
            <p:nvPr/>
          </p:nvSpPr>
          <p:spPr>
            <a:xfrm>
              <a:off x="7428163" y="3386250"/>
              <a:ext cx="114025" cy="73250"/>
            </a:xfrm>
            <a:custGeom>
              <a:rect b="b" l="l" r="r" t="t"/>
              <a:pathLst>
                <a:path extrusionOk="0" h="2930" w="4561">
                  <a:moveTo>
                    <a:pt x="0" y="1"/>
                  </a:moveTo>
                  <a:lnTo>
                    <a:pt x="298" y="2454"/>
                  </a:lnTo>
                  <a:cubicBezTo>
                    <a:pt x="334" y="2466"/>
                    <a:pt x="369" y="2477"/>
                    <a:pt x="393" y="2489"/>
                  </a:cubicBezTo>
                  <a:cubicBezTo>
                    <a:pt x="965" y="2775"/>
                    <a:pt x="1596" y="2930"/>
                    <a:pt x="2239" y="2930"/>
                  </a:cubicBezTo>
                  <a:lnTo>
                    <a:pt x="4560" y="2930"/>
                  </a:lnTo>
                  <a:lnTo>
                    <a:pt x="4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7"/>
            <p:cNvSpPr/>
            <p:nvPr/>
          </p:nvSpPr>
          <p:spPr>
            <a:xfrm>
              <a:off x="7323088" y="3313625"/>
              <a:ext cx="105100" cy="72950"/>
            </a:xfrm>
            <a:custGeom>
              <a:rect b="b" l="l" r="r" t="t"/>
              <a:pathLst>
                <a:path extrusionOk="0" h="2918" w="4204">
                  <a:moveTo>
                    <a:pt x="0" y="1"/>
                  </a:moveTo>
                  <a:lnTo>
                    <a:pt x="0" y="965"/>
                  </a:lnTo>
                  <a:lnTo>
                    <a:pt x="2977" y="965"/>
                  </a:lnTo>
                  <a:lnTo>
                    <a:pt x="3215" y="2918"/>
                  </a:lnTo>
                  <a:lnTo>
                    <a:pt x="4203" y="2918"/>
                  </a:lnTo>
                  <a:lnTo>
                    <a:pt x="38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7"/>
            <p:cNvSpPr/>
            <p:nvPr/>
          </p:nvSpPr>
          <p:spPr>
            <a:xfrm>
              <a:off x="7473388" y="3313325"/>
              <a:ext cx="146475" cy="142025"/>
            </a:xfrm>
            <a:custGeom>
              <a:rect b="b" l="l" r="r" t="t"/>
              <a:pathLst>
                <a:path extrusionOk="0" h="5681" w="5859">
                  <a:moveTo>
                    <a:pt x="2739" y="1"/>
                  </a:moveTo>
                  <a:lnTo>
                    <a:pt x="2751" y="13"/>
                  </a:lnTo>
                  <a:cubicBezTo>
                    <a:pt x="1513" y="13"/>
                    <a:pt x="406" y="787"/>
                    <a:pt x="1" y="1954"/>
                  </a:cubicBezTo>
                  <a:lnTo>
                    <a:pt x="3716" y="1954"/>
                  </a:lnTo>
                  <a:lnTo>
                    <a:pt x="3716" y="5680"/>
                  </a:lnTo>
                  <a:cubicBezTo>
                    <a:pt x="5061" y="5204"/>
                    <a:pt x="5859" y="3835"/>
                    <a:pt x="5621" y="2430"/>
                  </a:cubicBezTo>
                  <a:cubicBezTo>
                    <a:pt x="5383" y="1025"/>
                    <a:pt x="4168" y="1"/>
                    <a:pt x="2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67"/>
          <p:cNvGrpSpPr/>
          <p:nvPr/>
        </p:nvGrpSpPr>
        <p:grpSpPr>
          <a:xfrm>
            <a:off x="2513899" y="4055507"/>
            <a:ext cx="305048" cy="358163"/>
            <a:chOff x="2785613" y="3918175"/>
            <a:chExt cx="353925" cy="415550"/>
          </a:xfrm>
        </p:grpSpPr>
        <p:sp>
          <p:nvSpPr>
            <p:cNvPr id="1362" name="Google Shape;1362;p67"/>
            <p:cNvSpPr/>
            <p:nvPr/>
          </p:nvSpPr>
          <p:spPr>
            <a:xfrm>
              <a:off x="2959138" y="4017300"/>
              <a:ext cx="68500" cy="48825"/>
            </a:xfrm>
            <a:custGeom>
              <a:rect b="b" l="l" r="r" t="t"/>
              <a:pathLst>
                <a:path extrusionOk="0" h="1953" w="2740">
                  <a:moveTo>
                    <a:pt x="1168" y="0"/>
                  </a:moveTo>
                  <a:lnTo>
                    <a:pt x="1" y="1143"/>
                  </a:lnTo>
                  <a:lnTo>
                    <a:pt x="132" y="1953"/>
                  </a:lnTo>
                  <a:lnTo>
                    <a:pt x="2430" y="1953"/>
                  </a:lnTo>
                  <a:lnTo>
                    <a:pt x="2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7"/>
            <p:cNvSpPr/>
            <p:nvPr/>
          </p:nvSpPr>
          <p:spPr>
            <a:xfrm>
              <a:off x="2874313" y="4090225"/>
              <a:ext cx="264650" cy="243500"/>
            </a:xfrm>
            <a:custGeom>
              <a:rect b="b" l="l" r="r" t="t"/>
              <a:pathLst>
                <a:path extrusionOk="0" h="9740" w="10586">
                  <a:moveTo>
                    <a:pt x="3691" y="0"/>
                  </a:moveTo>
                  <a:lnTo>
                    <a:pt x="4084" y="2346"/>
                  </a:lnTo>
                  <a:lnTo>
                    <a:pt x="381" y="429"/>
                  </a:lnTo>
                  <a:lnTo>
                    <a:pt x="0" y="619"/>
                  </a:lnTo>
                  <a:cubicBezTo>
                    <a:pt x="489" y="2917"/>
                    <a:pt x="2417" y="4644"/>
                    <a:pt x="4763" y="4858"/>
                  </a:cubicBezTo>
                  <a:lnTo>
                    <a:pt x="4763" y="6870"/>
                  </a:lnTo>
                  <a:cubicBezTo>
                    <a:pt x="3906" y="7013"/>
                    <a:pt x="3168" y="7525"/>
                    <a:pt x="2727" y="8275"/>
                  </a:cubicBezTo>
                  <a:cubicBezTo>
                    <a:pt x="2548" y="8585"/>
                    <a:pt x="2227" y="8775"/>
                    <a:pt x="1870" y="8775"/>
                  </a:cubicBezTo>
                  <a:lnTo>
                    <a:pt x="1846" y="8775"/>
                  </a:lnTo>
                  <a:lnTo>
                    <a:pt x="1846" y="9739"/>
                  </a:lnTo>
                  <a:lnTo>
                    <a:pt x="8668" y="9739"/>
                  </a:lnTo>
                  <a:lnTo>
                    <a:pt x="8668" y="8775"/>
                  </a:lnTo>
                  <a:lnTo>
                    <a:pt x="8632" y="8775"/>
                  </a:lnTo>
                  <a:cubicBezTo>
                    <a:pt x="8287" y="8775"/>
                    <a:pt x="7954" y="8585"/>
                    <a:pt x="7787" y="8275"/>
                  </a:cubicBezTo>
                  <a:cubicBezTo>
                    <a:pt x="7347" y="7525"/>
                    <a:pt x="6597" y="7013"/>
                    <a:pt x="5739" y="6870"/>
                  </a:cubicBezTo>
                  <a:lnTo>
                    <a:pt x="5739" y="4858"/>
                  </a:lnTo>
                  <a:cubicBezTo>
                    <a:pt x="8311" y="4608"/>
                    <a:pt x="10347" y="2572"/>
                    <a:pt x="10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7"/>
            <p:cNvSpPr/>
            <p:nvPr/>
          </p:nvSpPr>
          <p:spPr>
            <a:xfrm>
              <a:off x="3044563" y="4017300"/>
              <a:ext cx="94975" cy="48825"/>
            </a:xfrm>
            <a:custGeom>
              <a:rect b="b" l="l" r="r" t="t"/>
              <a:pathLst>
                <a:path extrusionOk="0" h="1953" w="3799">
                  <a:moveTo>
                    <a:pt x="322" y="0"/>
                  </a:moveTo>
                  <a:lnTo>
                    <a:pt x="1" y="1953"/>
                  </a:lnTo>
                  <a:lnTo>
                    <a:pt x="3799" y="1953"/>
                  </a:lnTo>
                  <a:lnTo>
                    <a:pt x="37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7"/>
            <p:cNvSpPr/>
            <p:nvPr/>
          </p:nvSpPr>
          <p:spPr>
            <a:xfrm>
              <a:off x="3027913" y="3918175"/>
              <a:ext cx="111625" cy="99150"/>
            </a:xfrm>
            <a:custGeom>
              <a:rect b="b" l="l" r="r" t="t"/>
              <a:pathLst>
                <a:path extrusionOk="0" h="3966" w="4465">
                  <a:moveTo>
                    <a:pt x="631" y="0"/>
                  </a:moveTo>
                  <a:lnTo>
                    <a:pt x="0" y="3965"/>
                  </a:lnTo>
                  <a:lnTo>
                    <a:pt x="988" y="3965"/>
                  </a:lnTo>
                  <a:lnTo>
                    <a:pt x="1465" y="977"/>
                  </a:lnTo>
                  <a:lnTo>
                    <a:pt x="4465" y="977"/>
                  </a:lnTo>
                  <a:lnTo>
                    <a:pt x="44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7"/>
            <p:cNvSpPr/>
            <p:nvPr/>
          </p:nvSpPr>
          <p:spPr>
            <a:xfrm>
              <a:off x="2785613" y="3918175"/>
              <a:ext cx="196175" cy="186350"/>
            </a:xfrm>
            <a:custGeom>
              <a:rect b="b" l="l" r="r" t="t"/>
              <a:pathLst>
                <a:path extrusionOk="0" h="7454" w="7847">
                  <a:moveTo>
                    <a:pt x="3929" y="0"/>
                  </a:moveTo>
                  <a:lnTo>
                    <a:pt x="2703" y="2441"/>
                  </a:lnTo>
                  <a:lnTo>
                    <a:pt x="0" y="2846"/>
                  </a:lnTo>
                  <a:lnTo>
                    <a:pt x="1953" y="4763"/>
                  </a:lnTo>
                  <a:lnTo>
                    <a:pt x="1501" y="7454"/>
                  </a:lnTo>
                  <a:lnTo>
                    <a:pt x="1501" y="7454"/>
                  </a:lnTo>
                  <a:lnTo>
                    <a:pt x="3918" y="6203"/>
                  </a:lnTo>
                  <a:lnTo>
                    <a:pt x="6346" y="7454"/>
                  </a:lnTo>
                  <a:lnTo>
                    <a:pt x="5906" y="4763"/>
                  </a:lnTo>
                  <a:lnTo>
                    <a:pt x="7847" y="2846"/>
                  </a:lnTo>
                  <a:lnTo>
                    <a:pt x="5156" y="2441"/>
                  </a:lnTo>
                  <a:lnTo>
                    <a:pt x="39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67"/>
          <p:cNvGrpSpPr/>
          <p:nvPr/>
        </p:nvGrpSpPr>
        <p:grpSpPr>
          <a:xfrm>
            <a:off x="6342195" y="4055507"/>
            <a:ext cx="275808" cy="358163"/>
            <a:chOff x="6023213" y="3918175"/>
            <a:chExt cx="320000" cy="415550"/>
          </a:xfrm>
        </p:grpSpPr>
        <p:sp>
          <p:nvSpPr>
            <p:cNvPr id="1368" name="Google Shape;1368;p67"/>
            <p:cNvSpPr/>
            <p:nvPr/>
          </p:nvSpPr>
          <p:spPr>
            <a:xfrm>
              <a:off x="6047613" y="4015800"/>
              <a:ext cx="267925" cy="72950"/>
            </a:xfrm>
            <a:custGeom>
              <a:rect b="b" l="l" r="r" t="t"/>
              <a:pathLst>
                <a:path extrusionOk="0" h="2918" w="10717">
                  <a:moveTo>
                    <a:pt x="1" y="1"/>
                  </a:moveTo>
                  <a:lnTo>
                    <a:pt x="1" y="2918"/>
                  </a:lnTo>
                  <a:lnTo>
                    <a:pt x="10717" y="2918"/>
                  </a:lnTo>
                  <a:lnTo>
                    <a:pt x="107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7"/>
            <p:cNvSpPr/>
            <p:nvPr/>
          </p:nvSpPr>
          <p:spPr>
            <a:xfrm>
              <a:off x="6023213" y="3918175"/>
              <a:ext cx="261675" cy="73250"/>
            </a:xfrm>
            <a:custGeom>
              <a:rect b="b" l="l" r="r" t="t"/>
              <a:pathLst>
                <a:path extrusionOk="0" h="2930" w="10467">
                  <a:moveTo>
                    <a:pt x="1" y="0"/>
                  </a:moveTo>
                  <a:lnTo>
                    <a:pt x="1" y="977"/>
                  </a:lnTo>
                  <a:lnTo>
                    <a:pt x="2132" y="977"/>
                  </a:lnTo>
                  <a:lnTo>
                    <a:pt x="2656" y="2012"/>
                  </a:lnTo>
                  <a:cubicBezTo>
                    <a:pt x="2465" y="2298"/>
                    <a:pt x="2310" y="2596"/>
                    <a:pt x="2203" y="2929"/>
                  </a:cubicBezTo>
                  <a:lnTo>
                    <a:pt x="10466" y="2929"/>
                  </a:lnTo>
                  <a:cubicBezTo>
                    <a:pt x="9811" y="1060"/>
                    <a:pt x="8088" y="1"/>
                    <a:pt x="6324" y="1"/>
                  </a:cubicBezTo>
                  <a:cubicBezTo>
                    <a:pt x="5269" y="1"/>
                    <a:pt x="4199" y="380"/>
                    <a:pt x="3334" y="1191"/>
                  </a:cubicBezTo>
                  <a:lnTo>
                    <a:pt x="2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7"/>
            <p:cNvSpPr/>
            <p:nvPr/>
          </p:nvSpPr>
          <p:spPr>
            <a:xfrm>
              <a:off x="6075313" y="4113125"/>
              <a:ext cx="212250" cy="220600"/>
            </a:xfrm>
            <a:custGeom>
              <a:rect b="b" l="l" r="r" t="t"/>
              <a:pathLst>
                <a:path extrusionOk="0" h="8824" w="8490">
                  <a:moveTo>
                    <a:pt x="0" y="1"/>
                  </a:moveTo>
                  <a:lnTo>
                    <a:pt x="881" y="8823"/>
                  </a:lnTo>
                  <a:lnTo>
                    <a:pt x="4417" y="8823"/>
                  </a:lnTo>
                  <a:cubicBezTo>
                    <a:pt x="3382" y="8002"/>
                    <a:pt x="2774" y="6740"/>
                    <a:pt x="2774" y="5418"/>
                  </a:cubicBezTo>
                  <a:lnTo>
                    <a:pt x="2786" y="5418"/>
                  </a:lnTo>
                  <a:cubicBezTo>
                    <a:pt x="2786" y="2934"/>
                    <a:pt x="4823" y="1033"/>
                    <a:pt x="7163" y="1033"/>
                  </a:cubicBezTo>
                  <a:cubicBezTo>
                    <a:pt x="7560" y="1033"/>
                    <a:pt x="7965" y="1088"/>
                    <a:pt x="8370" y="1203"/>
                  </a:cubicBezTo>
                  <a:lnTo>
                    <a:pt x="8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7"/>
            <p:cNvSpPr/>
            <p:nvPr/>
          </p:nvSpPr>
          <p:spPr>
            <a:xfrm>
              <a:off x="6266688" y="4164025"/>
              <a:ext cx="64325" cy="67600"/>
            </a:xfrm>
            <a:custGeom>
              <a:rect b="b" l="l" r="r" t="t"/>
              <a:pathLst>
                <a:path extrusionOk="0" h="2704" w="2573">
                  <a:moveTo>
                    <a:pt x="1" y="1"/>
                  </a:moveTo>
                  <a:lnTo>
                    <a:pt x="1" y="2704"/>
                  </a:lnTo>
                  <a:lnTo>
                    <a:pt x="2573" y="1870"/>
                  </a:lnTo>
                  <a:cubicBezTo>
                    <a:pt x="2073" y="858"/>
                    <a:pt x="1108" y="16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7"/>
            <p:cNvSpPr/>
            <p:nvPr/>
          </p:nvSpPr>
          <p:spPr>
            <a:xfrm>
              <a:off x="6274138" y="4233975"/>
              <a:ext cx="69075" cy="75650"/>
            </a:xfrm>
            <a:custGeom>
              <a:rect b="b" l="l" r="r" t="t"/>
              <a:pathLst>
                <a:path extrusionOk="0" h="3026" w="2763">
                  <a:moveTo>
                    <a:pt x="2572" y="1"/>
                  </a:moveTo>
                  <a:lnTo>
                    <a:pt x="1" y="834"/>
                  </a:lnTo>
                  <a:lnTo>
                    <a:pt x="1584" y="3025"/>
                  </a:lnTo>
                  <a:cubicBezTo>
                    <a:pt x="2394" y="2239"/>
                    <a:pt x="2763" y="1108"/>
                    <a:pt x="2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7"/>
            <p:cNvSpPr/>
            <p:nvPr/>
          </p:nvSpPr>
          <p:spPr>
            <a:xfrm>
              <a:off x="6177988" y="4164025"/>
              <a:ext cx="64325" cy="67600"/>
            </a:xfrm>
            <a:custGeom>
              <a:rect b="b" l="l" r="r" t="t"/>
              <a:pathLst>
                <a:path extrusionOk="0" h="2704" w="2573">
                  <a:moveTo>
                    <a:pt x="2573" y="1"/>
                  </a:moveTo>
                  <a:cubicBezTo>
                    <a:pt x="1465" y="168"/>
                    <a:pt x="501" y="858"/>
                    <a:pt x="1" y="1870"/>
                  </a:cubicBezTo>
                  <a:lnTo>
                    <a:pt x="2573" y="2704"/>
                  </a:lnTo>
                  <a:lnTo>
                    <a:pt x="25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7"/>
            <p:cNvSpPr/>
            <p:nvPr/>
          </p:nvSpPr>
          <p:spPr>
            <a:xfrm>
              <a:off x="6214913" y="4269100"/>
              <a:ext cx="79500" cy="64625"/>
            </a:xfrm>
            <a:custGeom>
              <a:rect b="b" l="l" r="r" t="t"/>
              <a:pathLst>
                <a:path extrusionOk="0" h="2585" w="3180">
                  <a:moveTo>
                    <a:pt x="1584" y="1"/>
                  </a:moveTo>
                  <a:lnTo>
                    <a:pt x="0" y="2192"/>
                  </a:lnTo>
                  <a:cubicBezTo>
                    <a:pt x="494" y="2453"/>
                    <a:pt x="1039" y="2584"/>
                    <a:pt x="1585" y="2584"/>
                  </a:cubicBezTo>
                  <a:cubicBezTo>
                    <a:pt x="2132" y="2584"/>
                    <a:pt x="2679" y="2453"/>
                    <a:pt x="3179" y="2192"/>
                  </a:cubicBezTo>
                  <a:lnTo>
                    <a:pt x="15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7"/>
            <p:cNvSpPr/>
            <p:nvPr/>
          </p:nvSpPr>
          <p:spPr>
            <a:xfrm>
              <a:off x="6165788" y="4233975"/>
              <a:ext cx="69075" cy="75350"/>
            </a:xfrm>
            <a:custGeom>
              <a:rect b="b" l="l" r="r" t="t"/>
              <a:pathLst>
                <a:path extrusionOk="0" h="3014" w="2763">
                  <a:moveTo>
                    <a:pt x="191" y="1"/>
                  </a:moveTo>
                  <a:cubicBezTo>
                    <a:pt x="1" y="1108"/>
                    <a:pt x="370" y="2239"/>
                    <a:pt x="1179" y="3013"/>
                  </a:cubicBezTo>
                  <a:lnTo>
                    <a:pt x="2763" y="834"/>
                  </a:lnTo>
                  <a:lnTo>
                    <a:pt x="1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67"/>
          <p:cNvGrpSpPr/>
          <p:nvPr/>
        </p:nvGrpSpPr>
        <p:grpSpPr>
          <a:xfrm>
            <a:off x="5579720" y="4055378"/>
            <a:ext cx="272985" cy="358421"/>
            <a:chOff x="5379388" y="3918175"/>
            <a:chExt cx="316725" cy="415850"/>
          </a:xfrm>
        </p:grpSpPr>
        <p:sp>
          <p:nvSpPr>
            <p:cNvPr id="1377" name="Google Shape;1377;p67"/>
            <p:cNvSpPr/>
            <p:nvPr/>
          </p:nvSpPr>
          <p:spPr>
            <a:xfrm>
              <a:off x="5525538" y="3918175"/>
              <a:ext cx="170575" cy="203625"/>
            </a:xfrm>
            <a:custGeom>
              <a:rect b="b" l="l" r="r" t="t"/>
              <a:pathLst>
                <a:path extrusionOk="0" h="8145" w="6823">
                  <a:moveTo>
                    <a:pt x="2929" y="0"/>
                  </a:moveTo>
                  <a:lnTo>
                    <a:pt x="2929" y="1084"/>
                  </a:lnTo>
                  <a:cubicBezTo>
                    <a:pt x="1251" y="1322"/>
                    <a:pt x="0" y="2763"/>
                    <a:pt x="0" y="4453"/>
                  </a:cubicBezTo>
                  <a:lnTo>
                    <a:pt x="0" y="4941"/>
                  </a:lnTo>
                  <a:lnTo>
                    <a:pt x="2929" y="4941"/>
                  </a:lnTo>
                  <a:lnTo>
                    <a:pt x="2929" y="5918"/>
                  </a:lnTo>
                  <a:lnTo>
                    <a:pt x="2644" y="5918"/>
                  </a:lnTo>
                  <a:lnTo>
                    <a:pt x="2155" y="6394"/>
                  </a:lnTo>
                  <a:lnTo>
                    <a:pt x="3906" y="8144"/>
                  </a:lnTo>
                  <a:lnTo>
                    <a:pt x="6049" y="5989"/>
                  </a:lnTo>
                  <a:lnTo>
                    <a:pt x="6025" y="5918"/>
                  </a:lnTo>
                  <a:lnTo>
                    <a:pt x="3906" y="5918"/>
                  </a:lnTo>
                  <a:lnTo>
                    <a:pt x="3906" y="4941"/>
                  </a:lnTo>
                  <a:lnTo>
                    <a:pt x="6823" y="4941"/>
                  </a:lnTo>
                  <a:lnTo>
                    <a:pt x="6823" y="4453"/>
                  </a:lnTo>
                  <a:cubicBezTo>
                    <a:pt x="6823" y="2763"/>
                    <a:pt x="5573" y="1322"/>
                    <a:pt x="3906" y="1084"/>
                  </a:cubicBezTo>
                  <a:lnTo>
                    <a:pt x="3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7"/>
            <p:cNvSpPr/>
            <p:nvPr/>
          </p:nvSpPr>
          <p:spPr>
            <a:xfrm>
              <a:off x="5457363" y="4156300"/>
              <a:ext cx="87550" cy="87525"/>
            </a:xfrm>
            <a:custGeom>
              <a:rect b="b" l="l" r="r" t="t"/>
              <a:pathLst>
                <a:path extrusionOk="0" h="3501" w="3502">
                  <a:moveTo>
                    <a:pt x="2239" y="1262"/>
                  </a:moveTo>
                  <a:lnTo>
                    <a:pt x="2239" y="2227"/>
                  </a:lnTo>
                  <a:lnTo>
                    <a:pt x="1275" y="2227"/>
                  </a:lnTo>
                  <a:lnTo>
                    <a:pt x="1275" y="1262"/>
                  </a:lnTo>
                  <a:close/>
                  <a:moveTo>
                    <a:pt x="1751" y="0"/>
                  </a:moveTo>
                  <a:lnTo>
                    <a:pt x="1" y="1751"/>
                  </a:lnTo>
                  <a:lnTo>
                    <a:pt x="1751" y="3501"/>
                  </a:lnTo>
                  <a:lnTo>
                    <a:pt x="3501" y="1751"/>
                  </a:lnTo>
                  <a:lnTo>
                    <a:pt x="1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7"/>
            <p:cNvSpPr/>
            <p:nvPr/>
          </p:nvSpPr>
          <p:spPr>
            <a:xfrm>
              <a:off x="5518388" y="4095275"/>
              <a:ext cx="87250" cy="87525"/>
            </a:xfrm>
            <a:custGeom>
              <a:rect b="b" l="l" r="r" t="t"/>
              <a:pathLst>
                <a:path extrusionOk="0" h="3501" w="3490">
                  <a:moveTo>
                    <a:pt x="2239" y="1263"/>
                  </a:moveTo>
                  <a:lnTo>
                    <a:pt x="2239" y="2239"/>
                  </a:lnTo>
                  <a:lnTo>
                    <a:pt x="1263" y="2239"/>
                  </a:lnTo>
                  <a:lnTo>
                    <a:pt x="1263" y="1263"/>
                  </a:lnTo>
                  <a:close/>
                  <a:moveTo>
                    <a:pt x="1751" y="1"/>
                  </a:moveTo>
                  <a:lnTo>
                    <a:pt x="1" y="1751"/>
                  </a:lnTo>
                  <a:lnTo>
                    <a:pt x="1751" y="3501"/>
                  </a:lnTo>
                  <a:lnTo>
                    <a:pt x="3489" y="1751"/>
                  </a:lnTo>
                  <a:lnTo>
                    <a:pt x="17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7"/>
            <p:cNvSpPr/>
            <p:nvPr/>
          </p:nvSpPr>
          <p:spPr>
            <a:xfrm>
              <a:off x="5428213" y="4093800"/>
              <a:ext cx="55675" cy="89000"/>
            </a:xfrm>
            <a:custGeom>
              <a:rect b="b" l="l" r="r" t="t"/>
              <a:pathLst>
                <a:path extrusionOk="0" h="3560" w="2227">
                  <a:moveTo>
                    <a:pt x="429" y="0"/>
                  </a:moveTo>
                  <a:cubicBezTo>
                    <a:pt x="155" y="1000"/>
                    <a:pt x="12" y="2036"/>
                    <a:pt x="0" y="3072"/>
                  </a:cubicBezTo>
                  <a:lnTo>
                    <a:pt x="488" y="3560"/>
                  </a:lnTo>
                  <a:lnTo>
                    <a:pt x="2227" y="1810"/>
                  </a:lnTo>
                  <a:lnTo>
                    <a:pt x="4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7"/>
            <p:cNvSpPr/>
            <p:nvPr/>
          </p:nvSpPr>
          <p:spPr>
            <a:xfrm>
              <a:off x="5579413" y="4156300"/>
              <a:ext cx="87225" cy="87525"/>
            </a:xfrm>
            <a:custGeom>
              <a:rect b="b" l="l" r="r" t="t"/>
              <a:pathLst>
                <a:path extrusionOk="0" h="3501" w="3489">
                  <a:moveTo>
                    <a:pt x="2227" y="1262"/>
                  </a:moveTo>
                  <a:lnTo>
                    <a:pt x="2227" y="2227"/>
                  </a:lnTo>
                  <a:lnTo>
                    <a:pt x="1251" y="2227"/>
                  </a:lnTo>
                  <a:lnTo>
                    <a:pt x="1251" y="1262"/>
                  </a:lnTo>
                  <a:close/>
                  <a:moveTo>
                    <a:pt x="1751" y="0"/>
                  </a:moveTo>
                  <a:lnTo>
                    <a:pt x="0" y="1751"/>
                  </a:lnTo>
                  <a:lnTo>
                    <a:pt x="1751" y="3501"/>
                  </a:lnTo>
                  <a:lnTo>
                    <a:pt x="3489" y="1751"/>
                  </a:lnTo>
                  <a:lnTo>
                    <a:pt x="1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7"/>
            <p:cNvSpPr/>
            <p:nvPr/>
          </p:nvSpPr>
          <p:spPr>
            <a:xfrm>
              <a:off x="5432063" y="4217025"/>
              <a:ext cx="51825" cy="76225"/>
            </a:xfrm>
            <a:custGeom>
              <a:rect b="b" l="l" r="r" t="t"/>
              <a:pathLst>
                <a:path extrusionOk="0" h="3049" w="2073">
                  <a:moveTo>
                    <a:pt x="334" y="0"/>
                  </a:moveTo>
                  <a:lnTo>
                    <a:pt x="1" y="334"/>
                  </a:lnTo>
                  <a:cubicBezTo>
                    <a:pt x="144" y="1262"/>
                    <a:pt x="406" y="2179"/>
                    <a:pt x="787" y="3048"/>
                  </a:cubicBezTo>
                  <a:lnTo>
                    <a:pt x="2073" y="1750"/>
                  </a:lnTo>
                  <a:lnTo>
                    <a:pt x="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7"/>
            <p:cNvSpPr/>
            <p:nvPr/>
          </p:nvSpPr>
          <p:spPr>
            <a:xfrm>
              <a:off x="5640138" y="4217025"/>
              <a:ext cx="51800" cy="76225"/>
            </a:xfrm>
            <a:custGeom>
              <a:rect b="b" l="l" r="r" t="t"/>
              <a:pathLst>
                <a:path extrusionOk="0" h="3049" w="2072">
                  <a:moveTo>
                    <a:pt x="1751" y="0"/>
                  </a:moveTo>
                  <a:lnTo>
                    <a:pt x="0" y="1750"/>
                  </a:lnTo>
                  <a:lnTo>
                    <a:pt x="1298" y="3048"/>
                  </a:lnTo>
                  <a:cubicBezTo>
                    <a:pt x="1667" y="2179"/>
                    <a:pt x="1929" y="1262"/>
                    <a:pt x="2072" y="334"/>
                  </a:cubicBezTo>
                  <a:lnTo>
                    <a:pt x="1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7"/>
            <p:cNvSpPr/>
            <p:nvPr/>
          </p:nvSpPr>
          <p:spPr>
            <a:xfrm>
              <a:off x="5640138" y="4093800"/>
              <a:ext cx="55675" cy="89000"/>
            </a:xfrm>
            <a:custGeom>
              <a:rect b="b" l="l" r="r" t="t"/>
              <a:pathLst>
                <a:path extrusionOk="0" h="3560" w="2227">
                  <a:moveTo>
                    <a:pt x="1810" y="0"/>
                  </a:moveTo>
                  <a:lnTo>
                    <a:pt x="0" y="1810"/>
                  </a:lnTo>
                  <a:lnTo>
                    <a:pt x="1751" y="3560"/>
                  </a:lnTo>
                  <a:lnTo>
                    <a:pt x="2227" y="3072"/>
                  </a:lnTo>
                  <a:cubicBezTo>
                    <a:pt x="2215" y="2036"/>
                    <a:pt x="2072" y="1000"/>
                    <a:pt x="1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7"/>
            <p:cNvSpPr/>
            <p:nvPr/>
          </p:nvSpPr>
          <p:spPr>
            <a:xfrm>
              <a:off x="5579413" y="4278025"/>
              <a:ext cx="81275" cy="56000"/>
            </a:xfrm>
            <a:custGeom>
              <a:rect b="b" l="l" r="r" t="t"/>
              <a:pathLst>
                <a:path extrusionOk="0" h="2240" w="3251">
                  <a:moveTo>
                    <a:pt x="1751" y="1"/>
                  </a:moveTo>
                  <a:lnTo>
                    <a:pt x="0" y="1751"/>
                  </a:lnTo>
                  <a:lnTo>
                    <a:pt x="477" y="2239"/>
                  </a:lnTo>
                  <a:lnTo>
                    <a:pt x="2775" y="2239"/>
                  </a:lnTo>
                  <a:cubicBezTo>
                    <a:pt x="2882" y="2085"/>
                    <a:pt x="3037" y="1894"/>
                    <a:pt x="3251" y="1525"/>
                  </a:cubicBezTo>
                  <a:lnTo>
                    <a:pt x="17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7"/>
            <p:cNvSpPr/>
            <p:nvPr/>
          </p:nvSpPr>
          <p:spPr>
            <a:xfrm>
              <a:off x="5463338" y="4278025"/>
              <a:ext cx="81575" cy="55700"/>
            </a:xfrm>
            <a:custGeom>
              <a:rect b="b" l="l" r="r" t="t"/>
              <a:pathLst>
                <a:path extrusionOk="0" h="2228" w="3263">
                  <a:moveTo>
                    <a:pt x="1512" y="1"/>
                  </a:moveTo>
                  <a:lnTo>
                    <a:pt x="0" y="1513"/>
                  </a:lnTo>
                  <a:cubicBezTo>
                    <a:pt x="214" y="1882"/>
                    <a:pt x="369" y="2085"/>
                    <a:pt x="476" y="2227"/>
                  </a:cubicBezTo>
                  <a:lnTo>
                    <a:pt x="2774" y="2227"/>
                  </a:lnTo>
                  <a:lnTo>
                    <a:pt x="3262" y="1751"/>
                  </a:lnTo>
                  <a:lnTo>
                    <a:pt x="15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7"/>
            <p:cNvSpPr/>
            <p:nvPr/>
          </p:nvSpPr>
          <p:spPr>
            <a:xfrm>
              <a:off x="5518388" y="4217025"/>
              <a:ext cx="87250" cy="87525"/>
            </a:xfrm>
            <a:custGeom>
              <a:rect b="b" l="l" r="r" t="t"/>
              <a:pathLst>
                <a:path extrusionOk="0" h="3501" w="3490">
                  <a:moveTo>
                    <a:pt x="2227" y="1262"/>
                  </a:moveTo>
                  <a:lnTo>
                    <a:pt x="2227" y="2239"/>
                  </a:lnTo>
                  <a:lnTo>
                    <a:pt x="1263" y="2239"/>
                  </a:lnTo>
                  <a:lnTo>
                    <a:pt x="1263" y="1262"/>
                  </a:lnTo>
                  <a:close/>
                  <a:moveTo>
                    <a:pt x="1751" y="0"/>
                  </a:moveTo>
                  <a:lnTo>
                    <a:pt x="1" y="1750"/>
                  </a:lnTo>
                  <a:lnTo>
                    <a:pt x="1751" y="3501"/>
                  </a:lnTo>
                  <a:lnTo>
                    <a:pt x="3489" y="1750"/>
                  </a:lnTo>
                  <a:lnTo>
                    <a:pt x="1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7"/>
            <p:cNvSpPr/>
            <p:nvPr/>
          </p:nvSpPr>
          <p:spPr>
            <a:xfrm>
              <a:off x="5379388" y="3968475"/>
              <a:ext cx="165525" cy="153325"/>
            </a:xfrm>
            <a:custGeom>
              <a:rect b="b" l="l" r="r" t="t"/>
              <a:pathLst>
                <a:path extrusionOk="0" h="6133" w="6621">
                  <a:moveTo>
                    <a:pt x="0" y="0"/>
                  </a:moveTo>
                  <a:lnTo>
                    <a:pt x="0" y="977"/>
                  </a:lnTo>
                  <a:lnTo>
                    <a:pt x="3037" y="977"/>
                  </a:lnTo>
                  <a:lnTo>
                    <a:pt x="3763" y="3906"/>
                  </a:lnTo>
                  <a:lnTo>
                    <a:pt x="2751" y="3906"/>
                  </a:lnTo>
                  <a:lnTo>
                    <a:pt x="2727" y="3977"/>
                  </a:lnTo>
                  <a:lnTo>
                    <a:pt x="4882" y="6132"/>
                  </a:lnTo>
                  <a:lnTo>
                    <a:pt x="6620" y="4394"/>
                  </a:lnTo>
                  <a:lnTo>
                    <a:pt x="6132" y="3906"/>
                  </a:lnTo>
                  <a:lnTo>
                    <a:pt x="4763" y="3906"/>
                  </a:lnTo>
                  <a:lnTo>
                    <a:pt x="37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67"/>
          <p:cNvGrpSpPr/>
          <p:nvPr/>
        </p:nvGrpSpPr>
        <p:grpSpPr>
          <a:xfrm>
            <a:off x="962252" y="4055378"/>
            <a:ext cx="358421" cy="358421"/>
            <a:chOff x="1466988" y="3918175"/>
            <a:chExt cx="415850" cy="415850"/>
          </a:xfrm>
        </p:grpSpPr>
        <p:sp>
          <p:nvSpPr>
            <p:cNvPr id="1390" name="Google Shape;1390;p67"/>
            <p:cNvSpPr/>
            <p:nvPr/>
          </p:nvSpPr>
          <p:spPr>
            <a:xfrm>
              <a:off x="1564613" y="4210475"/>
              <a:ext cx="24150" cy="33350"/>
            </a:xfrm>
            <a:custGeom>
              <a:rect b="b" l="l" r="r" t="t"/>
              <a:pathLst>
                <a:path extrusionOk="0" h="1334" w="966">
                  <a:moveTo>
                    <a:pt x="1" y="0"/>
                  </a:moveTo>
                  <a:lnTo>
                    <a:pt x="1" y="1334"/>
                  </a:lnTo>
                  <a:lnTo>
                    <a:pt x="965" y="1084"/>
                  </a:lnTo>
                  <a:lnTo>
                    <a:pt x="9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7"/>
            <p:cNvSpPr/>
            <p:nvPr/>
          </p:nvSpPr>
          <p:spPr>
            <a:xfrm>
              <a:off x="1613138" y="4210475"/>
              <a:ext cx="24425" cy="24425"/>
            </a:xfrm>
            <a:custGeom>
              <a:rect b="b" l="l" r="r" t="t"/>
              <a:pathLst>
                <a:path extrusionOk="0" h="977" w="977">
                  <a:moveTo>
                    <a:pt x="1" y="0"/>
                  </a:moveTo>
                  <a:lnTo>
                    <a:pt x="1" y="977"/>
                  </a:lnTo>
                  <a:lnTo>
                    <a:pt x="977" y="977"/>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7"/>
            <p:cNvSpPr/>
            <p:nvPr/>
          </p:nvSpPr>
          <p:spPr>
            <a:xfrm>
              <a:off x="1466988" y="4210475"/>
              <a:ext cx="125650" cy="123250"/>
            </a:xfrm>
            <a:custGeom>
              <a:rect b="b" l="l" r="r" t="t"/>
              <a:pathLst>
                <a:path extrusionOk="0" h="4930" w="5026">
                  <a:moveTo>
                    <a:pt x="2441" y="0"/>
                  </a:moveTo>
                  <a:cubicBezTo>
                    <a:pt x="1096" y="0"/>
                    <a:pt x="1" y="1096"/>
                    <a:pt x="1" y="2441"/>
                  </a:cubicBezTo>
                  <a:lnTo>
                    <a:pt x="1" y="4929"/>
                  </a:lnTo>
                  <a:lnTo>
                    <a:pt x="5025" y="4929"/>
                  </a:lnTo>
                  <a:lnTo>
                    <a:pt x="4001" y="2298"/>
                  </a:lnTo>
                  <a:lnTo>
                    <a:pt x="2930" y="2572"/>
                  </a:lnTo>
                  <a:lnTo>
                    <a:pt x="2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7"/>
            <p:cNvSpPr/>
            <p:nvPr/>
          </p:nvSpPr>
          <p:spPr>
            <a:xfrm>
              <a:off x="1590813" y="4259275"/>
              <a:ext cx="69075" cy="74750"/>
            </a:xfrm>
            <a:custGeom>
              <a:rect b="b" l="l" r="r" t="t"/>
              <a:pathLst>
                <a:path extrusionOk="0" h="2990" w="2763">
                  <a:moveTo>
                    <a:pt x="465" y="1"/>
                  </a:moveTo>
                  <a:lnTo>
                    <a:pt x="1" y="120"/>
                  </a:lnTo>
                  <a:lnTo>
                    <a:pt x="1120" y="2989"/>
                  </a:lnTo>
                  <a:lnTo>
                    <a:pt x="1644" y="2989"/>
                  </a:lnTo>
                  <a:lnTo>
                    <a:pt x="2763" y="120"/>
                  </a:lnTo>
                  <a:lnTo>
                    <a:pt x="2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7"/>
            <p:cNvSpPr/>
            <p:nvPr/>
          </p:nvSpPr>
          <p:spPr>
            <a:xfrm>
              <a:off x="1661963" y="4210475"/>
              <a:ext cx="24425" cy="33350"/>
            </a:xfrm>
            <a:custGeom>
              <a:rect b="b" l="l" r="r" t="t"/>
              <a:pathLst>
                <a:path extrusionOk="0" h="1334" w="977">
                  <a:moveTo>
                    <a:pt x="0" y="0"/>
                  </a:moveTo>
                  <a:lnTo>
                    <a:pt x="0" y="1084"/>
                  </a:lnTo>
                  <a:lnTo>
                    <a:pt x="977" y="1334"/>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7"/>
            <p:cNvSpPr/>
            <p:nvPr/>
          </p:nvSpPr>
          <p:spPr>
            <a:xfrm>
              <a:off x="1658088" y="4210475"/>
              <a:ext cx="78600" cy="123250"/>
            </a:xfrm>
            <a:custGeom>
              <a:rect b="b" l="l" r="r" t="t"/>
              <a:pathLst>
                <a:path extrusionOk="0" h="4930" w="3144">
                  <a:moveTo>
                    <a:pt x="2108" y="0"/>
                  </a:moveTo>
                  <a:lnTo>
                    <a:pt x="2108" y="2572"/>
                  </a:lnTo>
                  <a:lnTo>
                    <a:pt x="1024" y="2298"/>
                  </a:lnTo>
                  <a:lnTo>
                    <a:pt x="1" y="4929"/>
                  </a:lnTo>
                  <a:lnTo>
                    <a:pt x="3144" y="4929"/>
                  </a:lnTo>
                  <a:lnTo>
                    <a:pt x="3144" y="262"/>
                  </a:lnTo>
                  <a:lnTo>
                    <a:pt x="3144" y="48"/>
                  </a:lnTo>
                  <a:cubicBezTo>
                    <a:pt x="2989" y="12"/>
                    <a:pt x="2822" y="0"/>
                    <a:pt x="26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7"/>
            <p:cNvSpPr/>
            <p:nvPr/>
          </p:nvSpPr>
          <p:spPr>
            <a:xfrm>
              <a:off x="1761088" y="4066100"/>
              <a:ext cx="121750" cy="267625"/>
            </a:xfrm>
            <a:custGeom>
              <a:rect b="b" l="l" r="r" t="t"/>
              <a:pathLst>
                <a:path extrusionOk="0" h="10705" w="4870">
                  <a:moveTo>
                    <a:pt x="964" y="1"/>
                  </a:moveTo>
                  <a:lnTo>
                    <a:pt x="964" y="1941"/>
                  </a:lnTo>
                  <a:lnTo>
                    <a:pt x="3893" y="1941"/>
                  </a:lnTo>
                  <a:lnTo>
                    <a:pt x="3893" y="1"/>
                  </a:lnTo>
                  <a:close/>
                  <a:moveTo>
                    <a:pt x="964" y="2918"/>
                  </a:moveTo>
                  <a:lnTo>
                    <a:pt x="964" y="3692"/>
                  </a:lnTo>
                  <a:cubicBezTo>
                    <a:pt x="964" y="4001"/>
                    <a:pt x="845" y="4299"/>
                    <a:pt x="619" y="4525"/>
                  </a:cubicBezTo>
                  <a:cubicBezTo>
                    <a:pt x="274" y="4870"/>
                    <a:pt x="48" y="5335"/>
                    <a:pt x="0" y="5835"/>
                  </a:cubicBezTo>
                  <a:lnTo>
                    <a:pt x="4858" y="5835"/>
                  </a:lnTo>
                  <a:cubicBezTo>
                    <a:pt x="4810" y="5335"/>
                    <a:pt x="4584" y="4870"/>
                    <a:pt x="4239" y="4525"/>
                  </a:cubicBezTo>
                  <a:cubicBezTo>
                    <a:pt x="4012" y="4299"/>
                    <a:pt x="3893" y="4001"/>
                    <a:pt x="3893" y="3692"/>
                  </a:cubicBezTo>
                  <a:lnTo>
                    <a:pt x="3893" y="2918"/>
                  </a:lnTo>
                  <a:close/>
                  <a:moveTo>
                    <a:pt x="0" y="6811"/>
                  </a:moveTo>
                  <a:lnTo>
                    <a:pt x="0" y="7787"/>
                  </a:lnTo>
                  <a:lnTo>
                    <a:pt x="4870" y="7787"/>
                  </a:lnTo>
                  <a:lnTo>
                    <a:pt x="4870" y="6811"/>
                  </a:lnTo>
                  <a:close/>
                  <a:moveTo>
                    <a:pt x="0" y="8764"/>
                  </a:moveTo>
                  <a:lnTo>
                    <a:pt x="0" y="10704"/>
                  </a:lnTo>
                  <a:lnTo>
                    <a:pt x="4870" y="10704"/>
                  </a:lnTo>
                  <a:lnTo>
                    <a:pt x="4870"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7"/>
            <p:cNvSpPr/>
            <p:nvPr/>
          </p:nvSpPr>
          <p:spPr>
            <a:xfrm>
              <a:off x="1536038" y="4039900"/>
              <a:ext cx="174750" cy="146175"/>
            </a:xfrm>
            <a:custGeom>
              <a:rect b="b" l="l" r="r" t="t"/>
              <a:pathLst>
                <a:path extrusionOk="0" h="5847" w="6990">
                  <a:moveTo>
                    <a:pt x="3573" y="1"/>
                  </a:moveTo>
                  <a:cubicBezTo>
                    <a:pt x="3120" y="620"/>
                    <a:pt x="2394" y="977"/>
                    <a:pt x="1620" y="977"/>
                  </a:cubicBezTo>
                  <a:cubicBezTo>
                    <a:pt x="1358" y="977"/>
                    <a:pt x="1144" y="1192"/>
                    <a:pt x="1144" y="1465"/>
                  </a:cubicBezTo>
                  <a:lnTo>
                    <a:pt x="1144" y="1954"/>
                  </a:lnTo>
                  <a:lnTo>
                    <a:pt x="656" y="1954"/>
                  </a:lnTo>
                  <a:cubicBezTo>
                    <a:pt x="1" y="1954"/>
                    <a:pt x="1" y="2930"/>
                    <a:pt x="656" y="2930"/>
                  </a:cubicBezTo>
                  <a:lnTo>
                    <a:pt x="1144" y="2930"/>
                  </a:lnTo>
                  <a:lnTo>
                    <a:pt x="1144" y="3418"/>
                  </a:lnTo>
                  <a:cubicBezTo>
                    <a:pt x="1144" y="4763"/>
                    <a:pt x="2227" y="5847"/>
                    <a:pt x="3573" y="5847"/>
                  </a:cubicBezTo>
                  <a:cubicBezTo>
                    <a:pt x="4918" y="5847"/>
                    <a:pt x="6014" y="4763"/>
                    <a:pt x="6014" y="3418"/>
                  </a:cubicBezTo>
                  <a:lnTo>
                    <a:pt x="6014" y="2930"/>
                  </a:lnTo>
                  <a:lnTo>
                    <a:pt x="6502" y="2930"/>
                  </a:lnTo>
                  <a:cubicBezTo>
                    <a:pt x="6764" y="2930"/>
                    <a:pt x="6978" y="2704"/>
                    <a:pt x="6990" y="2442"/>
                  </a:cubicBezTo>
                  <a:cubicBezTo>
                    <a:pt x="6990" y="2168"/>
                    <a:pt x="6764" y="1954"/>
                    <a:pt x="6502" y="1954"/>
                  </a:cubicBezTo>
                  <a:lnTo>
                    <a:pt x="6014" y="1954"/>
                  </a:lnTo>
                  <a:lnTo>
                    <a:pt x="6014" y="1465"/>
                  </a:lnTo>
                  <a:cubicBezTo>
                    <a:pt x="6014" y="1192"/>
                    <a:pt x="5787" y="977"/>
                    <a:pt x="5525" y="977"/>
                  </a:cubicBezTo>
                  <a:cubicBezTo>
                    <a:pt x="4752" y="977"/>
                    <a:pt x="4037" y="620"/>
                    <a:pt x="3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7"/>
            <p:cNvSpPr/>
            <p:nvPr/>
          </p:nvSpPr>
          <p:spPr>
            <a:xfrm>
              <a:off x="1491413" y="3918175"/>
              <a:ext cx="267900" cy="276250"/>
            </a:xfrm>
            <a:custGeom>
              <a:rect b="b" l="l" r="r" t="t"/>
              <a:pathLst>
                <a:path extrusionOk="0" h="11050" w="10716">
                  <a:moveTo>
                    <a:pt x="5358" y="0"/>
                  </a:moveTo>
                  <a:cubicBezTo>
                    <a:pt x="2405" y="0"/>
                    <a:pt x="0" y="2405"/>
                    <a:pt x="0" y="5358"/>
                  </a:cubicBezTo>
                  <a:lnTo>
                    <a:pt x="0" y="11049"/>
                  </a:lnTo>
                  <a:cubicBezTo>
                    <a:pt x="452" y="10835"/>
                    <a:pt x="953" y="10716"/>
                    <a:pt x="1464" y="10716"/>
                  </a:cubicBezTo>
                  <a:lnTo>
                    <a:pt x="2977" y="10716"/>
                  </a:lnTo>
                  <a:cubicBezTo>
                    <a:pt x="2417" y="10180"/>
                    <a:pt x="2072" y="9466"/>
                    <a:pt x="1976" y="8692"/>
                  </a:cubicBezTo>
                  <a:cubicBezTo>
                    <a:pt x="619" y="8239"/>
                    <a:pt x="655" y="6323"/>
                    <a:pt x="2012" y="5906"/>
                  </a:cubicBezTo>
                  <a:cubicBezTo>
                    <a:pt x="2203" y="5299"/>
                    <a:pt x="2762" y="4870"/>
                    <a:pt x="3405" y="4870"/>
                  </a:cubicBezTo>
                  <a:cubicBezTo>
                    <a:pt x="4215" y="4870"/>
                    <a:pt x="4870" y="4215"/>
                    <a:pt x="4870" y="3406"/>
                  </a:cubicBezTo>
                  <a:lnTo>
                    <a:pt x="4870" y="2917"/>
                  </a:lnTo>
                  <a:lnTo>
                    <a:pt x="5846" y="2917"/>
                  </a:lnTo>
                  <a:lnTo>
                    <a:pt x="5846" y="3406"/>
                  </a:lnTo>
                  <a:cubicBezTo>
                    <a:pt x="5846" y="4215"/>
                    <a:pt x="6501" y="4870"/>
                    <a:pt x="7310" y="4870"/>
                  </a:cubicBezTo>
                  <a:cubicBezTo>
                    <a:pt x="7953" y="4870"/>
                    <a:pt x="8513" y="5299"/>
                    <a:pt x="8703" y="5906"/>
                  </a:cubicBezTo>
                  <a:cubicBezTo>
                    <a:pt x="10073" y="6323"/>
                    <a:pt x="10097" y="8251"/>
                    <a:pt x="8739" y="8692"/>
                  </a:cubicBezTo>
                  <a:cubicBezTo>
                    <a:pt x="8644" y="9466"/>
                    <a:pt x="8299" y="10180"/>
                    <a:pt x="7739" y="10716"/>
                  </a:cubicBezTo>
                  <a:lnTo>
                    <a:pt x="9323" y="10716"/>
                  </a:lnTo>
                  <a:cubicBezTo>
                    <a:pt x="9549" y="10716"/>
                    <a:pt x="9787" y="10740"/>
                    <a:pt x="10013" y="10787"/>
                  </a:cubicBezTo>
                  <a:lnTo>
                    <a:pt x="10025" y="10787"/>
                  </a:lnTo>
                  <a:cubicBezTo>
                    <a:pt x="10192" y="10406"/>
                    <a:pt x="10418" y="10049"/>
                    <a:pt x="10716" y="9752"/>
                  </a:cubicBezTo>
                  <a:lnTo>
                    <a:pt x="10716" y="5358"/>
                  </a:lnTo>
                  <a:cubicBezTo>
                    <a:pt x="10716" y="2405"/>
                    <a:pt x="8311" y="0"/>
                    <a:pt x="5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67"/>
          <p:cNvGrpSpPr/>
          <p:nvPr/>
        </p:nvGrpSpPr>
        <p:grpSpPr>
          <a:xfrm>
            <a:off x="7125721" y="4055507"/>
            <a:ext cx="230903" cy="358163"/>
            <a:chOff x="6691463" y="3918175"/>
            <a:chExt cx="267900" cy="415550"/>
          </a:xfrm>
        </p:grpSpPr>
        <p:sp>
          <p:nvSpPr>
            <p:cNvPr id="1400" name="Google Shape;1400;p67"/>
            <p:cNvSpPr/>
            <p:nvPr/>
          </p:nvSpPr>
          <p:spPr>
            <a:xfrm>
              <a:off x="6731938" y="4161650"/>
              <a:ext cx="137850" cy="172075"/>
            </a:xfrm>
            <a:custGeom>
              <a:rect b="b" l="l" r="r" t="t"/>
              <a:pathLst>
                <a:path extrusionOk="0" h="6883" w="5514">
                  <a:moveTo>
                    <a:pt x="0" y="1"/>
                  </a:moveTo>
                  <a:cubicBezTo>
                    <a:pt x="48" y="120"/>
                    <a:pt x="96" y="251"/>
                    <a:pt x="155" y="370"/>
                  </a:cubicBezTo>
                  <a:lnTo>
                    <a:pt x="143" y="370"/>
                  </a:lnTo>
                  <a:cubicBezTo>
                    <a:pt x="643" y="1572"/>
                    <a:pt x="1358" y="2668"/>
                    <a:pt x="2275" y="3608"/>
                  </a:cubicBezTo>
                  <a:lnTo>
                    <a:pt x="2275" y="5918"/>
                  </a:lnTo>
                  <a:lnTo>
                    <a:pt x="322" y="5918"/>
                  </a:lnTo>
                  <a:lnTo>
                    <a:pt x="322" y="6882"/>
                  </a:lnTo>
                  <a:lnTo>
                    <a:pt x="5192" y="6882"/>
                  </a:lnTo>
                  <a:lnTo>
                    <a:pt x="5192" y="5918"/>
                  </a:lnTo>
                  <a:lnTo>
                    <a:pt x="3239" y="5918"/>
                  </a:lnTo>
                  <a:lnTo>
                    <a:pt x="3239" y="3608"/>
                  </a:lnTo>
                  <a:cubicBezTo>
                    <a:pt x="4144" y="2668"/>
                    <a:pt x="4870" y="1572"/>
                    <a:pt x="5370" y="370"/>
                  </a:cubicBezTo>
                  <a:cubicBezTo>
                    <a:pt x="5418" y="251"/>
                    <a:pt x="5465" y="120"/>
                    <a:pt x="5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7"/>
            <p:cNvSpPr/>
            <p:nvPr/>
          </p:nvSpPr>
          <p:spPr>
            <a:xfrm>
              <a:off x="6716463" y="4088725"/>
              <a:ext cx="169100" cy="48850"/>
            </a:xfrm>
            <a:custGeom>
              <a:rect b="b" l="l" r="r" t="t"/>
              <a:pathLst>
                <a:path extrusionOk="0" h="1954" w="6764">
                  <a:moveTo>
                    <a:pt x="0" y="1"/>
                  </a:moveTo>
                  <a:cubicBezTo>
                    <a:pt x="36" y="655"/>
                    <a:pt x="143" y="1310"/>
                    <a:pt x="322" y="1953"/>
                  </a:cubicBezTo>
                  <a:lnTo>
                    <a:pt x="6442" y="1953"/>
                  </a:lnTo>
                  <a:cubicBezTo>
                    <a:pt x="6608" y="1310"/>
                    <a:pt x="6715" y="655"/>
                    <a:pt x="6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7"/>
            <p:cNvSpPr/>
            <p:nvPr/>
          </p:nvSpPr>
          <p:spPr>
            <a:xfrm>
              <a:off x="6797113" y="3936625"/>
              <a:ext cx="41700" cy="30375"/>
            </a:xfrm>
            <a:custGeom>
              <a:rect b="b" l="l" r="r" t="t"/>
              <a:pathLst>
                <a:path extrusionOk="0" h="1215" w="1668">
                  <a:moveTo>
                    <a:pt x="965" y="1"/>
                  </a:moveTo>
                  <a:cubicBezTo>
                    <a:pt x="549" y="322"/>
                    <a:pt x="227" y="739"/>
                    <a:pt x="1" y="1215"/>
                  </a:cubicBezTo>
                  <a:lnTo>
                    <a:pt x="1668" y="1215"/>
                  </a:lnTo>
                  <a:lnTo>
                    <a:pt x="9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7"/>
            <p:cNvSpPr/>
            <p:nvPr/>
          </p:nvSpPr>
          <p:spPr>
            <a:xfrm>
              <a:off x="6910538" y="3936625"/>
              <a:ext cx="48825" cy="79200"/>
            </a:xfrm>
            <a:custGeom>
              <a:rect b="b" l="l" r="r" t="t"/>
              <a:pathLst>
                <a:path extrusionOk="0" h="3168" w="1953">
                  <a:moveTo>
                    <a:pt x="643" y="1"/>
                  </a:moveTo>
                  <a:lnTo>
                    <a:pt x="0" y="1120"/>
                  </a:lnTo>
                  <a:lnTo>
                    <a:pt x="0" y="3168"/>
                  </a:lnTo>
                  <a:lnTo>
                    <a:pt x="1953" y="3168"/>
                  </a:lnTo>
                  <a:lnTo>
                    <a:pt x="1953" y="2679"/>
                  </a:lnTo>
                  <a:cubicBezTo>
                    <a:pt x="1941" y="1632"/>
                    <a:pt x="1465" y="643"/>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7"/>
            <p:cNvSpPr/>
            <p:nvPr/>
          </p:nvSpPr>
          <p:spPr>
            <a:xfrm>
              <a:off x="6842363" y="3918400"/>
              <a:ext cx="63125" cy="48600"/>
            </a:xfrm>
            <a:custGeom>
              <a:rect b="b" l="l" r="r" t="t"/>
              <a:pathLst>
                <a:path extrusionOk="0" h="1944" w="2525">
                  <a:moveTo>
                    <a:pt x="1263" y="0"/>
                  </a:moveTo>
                  <a:cubicBezTo>
                    <a:pt x="834" y="0"/>
                    <a:pt x="405" y="81"/>
                    <a:pt x="1" y="241"/>
                  </a:cubicBezTo>
                  <a:lnTo>
                    <a:pt x="989" y="1944"/>
                  </a:lnTo>
                  <a:lnTo>
                    <a:pt x="1548" y="1944"/>
                  </a:lnTo>
                  <a:lnTo>
                    <a:pt x="2525" y="241"/>
                  </a:lnTo>
                  <a:cubicBezTo>
                    <a:pt x="2120" y="81"/>
                    <a:pt x="1691" y="0"/>
                    <a:pt x="1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7"/>
            <p:cNvSpPr/>
            <p:nvPr/>
          </p:nvSpPr>
          <p:spPr>
            <a:xfrm>
              <a:off x="6691463" y="3918175"/>
              <a:ext cx="194675" cy="146175"/>
            </a:xfrm>
            <a:custGeom>
              <a:rect b="b" l="l" r="r" t="t"/>
              <a:pathLst>
                <a:path extrusionOk="0" h="5847" w="7787">
                  <a:moveTo>
                    <a:pt x="0" y="0"/>
                  </a:moveTo>
                  <a:lnTo>
                    <a:pt x="0" y="977"/>
                  </a:lnTo>
                  <a:lnTo>
                    <a:pt x="1548" y="977"/>
                  </a:lnTo>
                  <a:lnTo>
                    <a:pt x="1989" y="2929"/>
                  </a:lnTo>
                  <a:lnTo>
                    <a:pt x="977" y="2929"/>
                  </a:lnTo>
                  <a:lnTo>
                    <a:pt x="977" y="5846"/>
                  </a:lnTo>
                  <a:lnTo>
                    <a:pt x="7787" y="5846"/>
                  </a:lnTo>
                  <a:lnTo>
                    <a:pt x="7787" y="2929"/>
                  </a:lnTo>
                  <a:lnTo>
                    <a:pt x="2989" y="2929"/>
                  </a:lnTo>
                  <a:lnTo>
                    <a:pt x="2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67"/>
          <p:cNvGrpSpPr/>
          <p:nvPr/>
        </p:nvGrpSpPr>
        <p:grpSpPr>
          <a:xfrm>
            <a:off x="1736018" y="4055518"/>
            <a:ext cx="335861" cy="358141"/>
            <a:chOff x="2123913" y="3918200"/>
            <a:chExt cx="389675" cy="415525"/>
          </a:xfrm>
        </p:grpSpPr>
        <p:sp>
          <p:nvSpPr>
            <p:cNvPr id="1407" name="Google Shape;1407;p67"/>
            <p:cNvSpPr/>
            <p:nvPr/>
          </p:nvSpPr>
          <p:spPr>
            <a:xfrm>
              <a:off x="2123913" y="3991400"/>
              <a:ext cx="316450" cy="342325"/>
            </a:xfrm>
            <a:custGeom>
              <a:rect b="b" l="l" r="r" t="t"/>
              <a:pathLst>
                <a:path extrusionOk="0" h="13693" w="12658">
                  <a:moveTo>
                    <a:pt x="1" y="0"/>
                  </a:moveTo>
                  <a:lnTo>
                    <a:pt x="1" y="1465"/>
                  </a:lnTo>
                  <a:cubicBezTo>
                    <a:pt x="1" y="1620"/>
                    <a:pt x="13" y="1786"/>
                    <a:pt x="37" y="1953"/>
                  </a:cubicBezTo>
                  <a:lnTo>
                    <a:pt x="12633" y="1953"/>
                  </a:lnTo>
                  <a:cubicBezTo>
                    <a:pt x="12645" y="1786"/>
                    <a:pt x="12657" y="1620"/>
                    <a:pt x="12657" y="1465"/>
                  </a:cubicBezTo>
                  <a:lnTo>
                    <a:pt x="12657" y="0"/>
                  </a:lnTo>
                  <a:close/>
                  <a:moveTo>
                    <a:pt x="334" y="2917"/>
                  </a:moveTo>
                  <a:cubicBezTo>
                    <a:pt x="715" y="3703"/>
                    <a:pt x="1370" y="4310"/>
                    <a:pt x="2192" y="4632"/>
                  </a:cubicBezTo>
                  <a:cubicBezTo>
                    <a:pt x="2513" y="5501"/>
                    <a:pt x="3192" y="6203"/>
                    <a:pt x="4049" y="6561"/>
                  </a:cubicBezTo>
                  <a:cubicBezTo>
                    <a:pt x="4537" y="6787"/>
                    <a:pt x="4847" y="7263"/>
                    <a:pt x="4870" y="7799"/>
                  </a:cubicBezTo>
                  <a:lnTo>
                    <a:pt x="7799" y="7799"/>
                  </a:lnTo>
                  <a:cubicBezTo>
                    <a:pt x="7811" y="7263"/>
                    <a:pt x="8133" y="6787"/>
                    <a:pt x="8609" y="6561"/>
                  </a:cubicBezTo>
                  <a:cubicBezTo>
                    <a:pt x="9466" y="6203"/>
                    <a:pt x="10145" y="5501"/>
                    <a:pt x="10478" y="4632"/>
                  </a:cubicBezTo>
                  <a:cubicBezTo>
                    <a:pt x="11288" y="4310"/>
                    <a:pt x="11955" y="3703"/>
                    <a:pt x="12336" y="2917"/>
                  </a:cubicBezTo>
                  <a:close/>
                  <a:moveTo>
                    <a:pt x="4870" y="8763"/>
                  </a:moveTo>
                  <a:lnTo>
                    <a:pt x="4870" y="11073"/>
                  </a:lnTo>
                  <a:cubicBezTo>
                    <a:pt x="4311" y="11335"/>
                    <a:pt x="3823" y="11728"/>
                    <a:pt x="3454" y="12216"/>
                  </a:cubicBezTo>
                  <a:cubicBezTo>
                    <a:pt x="3204" y="12538"/>
                    <a:pt x="2834" y="12716"/>
                    <a:pt x="2430" y="12728"/>
                  </a:cubicBezTo>
                  <a:lnTo>
                    <a:pt x="1953" y="12728"/>
                  </a:lnTo>
                  <a:lnTo>
                    <a:pt x="1953" y="13692"/>
                  </a:lnTo>
                  <a:lnTo>
                    <a:pt x="10716" y="13692"/>
                  </a:lnTo>
                  <a:lnTo>
                    <a:pt x="10716" y="12728"/>
                  </a:lnTo>
                  <a:lnTo>
                    <a:pt x="10228" y="12728"/>
                  </a:lnTo>
                  <a:cubicBezTo>
                    <a:pt x="9823" y="12716"/>
                    <a:pt x="9454" y="12538"/>
                    <a:pt x="9216" y="12216"/>
                  </a:cubicBezTo>
                  <a:cubicBezTo>
                    <a:pt x="8847" y="11728"/>
                    <a:pt x="8359" y="11335"/>
                    <a:pt x="7787" y="11073"/>
                  </a:cubicBezTo>
                  <a:lnTo>
                    <a:pt x="7787" y="876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7"/>
            <p:cNvSpPr/>
            <p:nvPr/>
          </p:nvSpPr>
          <p:spPr>
            <a:xfrm>
              <a:off x="2351338" y="3933650"/>
              <a:ext cx="44950" cy="33350"/>
            </a:xfrm>
            <a:custGeom>
              <a:rect b="b" l="l" r="r" t="t"/>
              <a:pathLst>
                <a:path extrusionOk="0" h="1334" w="1798">
                  <a:moveTo>
                    <a:pt x="1131" y="0"/>
                  </a:moveTo>
                  <a:cubicBezTo>
                    <a:pt x="643" y="334"/>
                    <a:pt x="250" y="798"/>
                    <a:pt x="0" y="1334"/>
                  </a:cubicBezTo>
                  <a:lnTo>
                    <a:pt x="1798" y="1334"/>
                  </a:lnTo>
                  <a:lnTo>
                    <a:pt x="11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7"/>
            <p:cNvSpPr/>
            <p:nvPr/>
          </p:nvSpPr>
          <p:spPr>
            <a:xfrm>
              <a:off x="2401338" y="3918200"/>
              <a:ext cx="78000" cy="48800"/>
            </a:xfrm>
            <a:custGeom>
              <a:rect b="b" l="l" r="r" t="t"/>
              <a:pathLst>
                <a:path extrusionOk="0" h="1952" w="3120">
                  <a:moveTo>
                    <a:pt x="1079" y="1"/>
                  </a:moveTo>
                  <a:cubicBezTo>
                    <a:pt x="717" y="1"/>
                    <a:pt x="354" y="59"/>
                    <a:pt x="0" y="178"/>
                  </a:cubicBezTo>
                  <a:lnTo>
                    <a:pt x="893" y="1952"/>
                  </a:lnTo>
                  <a:lnTo>
                    <a:pt x="1846" y="1952"/>
                  </a:lnTo>
                  <a:lnTo>
                    <a:pt x="3120" y="678"/>
                  </a:lnTo>
                  <a:lnTo>
                    <a:pt x="3108" y="678"/>
                  </a:lnTo>
                  <a:cubicBezTo>
                    <a:pt x="2513" y="233"/>
                    <a:pt x="1801" y="1"/>
                    <a:pt x="10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7"/>
            <p:cNvSpPr/>
            <p:nvPr/>
          </p:nvSpPr>
          <p:spPr>
            <a:xfrm>
              <a:off x="2447763" y="4035450"/>
              <a:ext cx="50625" cy="51225"/>
            </a:xfrm>
            <a:custGeom>
              <a:rect b="b" l="l" r="r" t="t"/>
              <a:pathLst>
                <a:path extrusionOk="0" h="2049" w="2025">
                  <a:moveTo>
                    <a:pt x="668" y="0"/>
                  </a:moveTo>
                  <a:cubicBezTo>
                    <a:pt x="620" y="727"/>
                    <a:pt x="394" y="1429"/>
                    <a:pt x="1" y="2048"/>
                  </a:cubicBezTo>
                  <a:cubicBezTo>
                    <a:pt x="822" y="1846"/>
                    <a:pt x="1537" y="1358"/>
                    <a:pt x="2025" y="667"/>
                  </a:cubicBezTo>
                  <a:lnTo>
                    <a:pt x="6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7"/>
            <p:cNvSpPr/>
            <p:nvPr/>
          </p:nvSpPr>
          <p:spPr>
            <a:xfrm>
              <a:off x="2464738" y="3952400"/>
              <a:ext cx="48850" cy="78000"/>
            </a:xfrm>
            <a:custGeom>
              <a:rect b="b" l="l" r="r" t="t"/>
              <a:pathLst>
                <a:path extrusionOk="0" h="3120" w="1954">
                  <a:moveTo>
                    <a:pt x="1274" y="1"/>
                  </a:moveTo>
                  <a:lnTo>
                    <a:pt x="0" y="1263"/>
                  </a:lnTo>
                  <a:lnTo>
                    <a:pt x="0" y="2227"/>
                  </a:lnTo>
                  <a:lnTo>
                    <a:pt x="1774" y="3120"/>
                  </a:lnTo>
                  <a:cubicBezTo>
                    <a:pt x="1894" y="2775"/>
                    <a:pt x="1953" y="2406"/>
                    <a:pt x="1953" y="2048"/>
                  </a:cubicBezTo>
                  <a:cubicBezTo>
                    <a:pt x="1953" y="1310"/>
                    <a:pt x="1715" y="584"/>
                    <a:pt x="1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67"/>
          <p:cNvGrpSpPr/>
          <p:nvPr/>
        </p:nvGrpSpPr>
        <p:grpSpPr>
          <a:xfrm>
            <a:off x="4817246" y="4055507"/>
            <a:ext cx="272985" cy="358163"/>
            <a:chOff x="4735563" y="3918175"/>
            <a:chExt cx="316725" cy="415550"/>
          </a:xfrm>
        </p:grpSpPr>
        <p:sp>
          <p:nvSpPr>
            <p:cNvPr id="1413" name="Google Shape;1413;p67"/>
            <p:cNvSpPr/>
            <p:nvPr/>
          </p:nvSpPr>
          <p:spPr>
            <a:xfrm>
              <a:off x="4881713" y="3918175"/>
              <a:ext cx="170575" cy="170575"/>
            </a:xfrm>
            <a:custGeom>
              <a:rect b="b" l="l" r="r" t="t"/>
              <a:pathLst>
                <a:path extrusionOk="0" h="6823" w="6823">
                  <a:moveTo>
                    <a:pt x="3894" y="2929"/>
                  </a:moveTo>
                  <a:lnTo>
                    <a:pt x="3894" y="3906"/>
                  </a:lnTo>
                  <a:lnTo>
                    <a:pt x="2917" y="3906"/>
                  </a:lnTo>
                  <a:lnTo>
                    <a:pt x="2917" y="2929"/>
                  </a:lnTo>
                  <a:close/>
                  <a:moveTo>
                    <a:pt x="3405" y="0"/>
                  </a:moveTo>
                  <a:cubicBezTo>
                    <a:pt x="2953" y="0"/>
                    <a:pt x="2548" y="262"/>
                    <a:pt x="2286" y="703"/>
                  </a:cubicBezTo>
                  <a:cubicBezTo>
                    <a:pt x="2153" y="671"/>
                    <a:pt x="2021" y="655"/>
                    <a:pt x="1894" y="655"/>
                  </a:cubicBezTo>
                  <a:cubicBezTo>
                    <a:pt x="1544" y="655"/>
                    <a:pt x="1227" y="774"/>
                    <a:pt x="1000" y="1000"/>
                  </a:cubicBezTo>
                  <a:cubicBezTo>
                    <a:pt x="679" y="1322"/>
                    <a:pt x="584" y="1786"/>
                    <a:pt x="703" y="2286"/>
                  </a:cubicBezTo>
                  <a:cubicBezTo>
                    <a:pt x="250" y="2560"/>
                    <a:pt x="0" y="2965"/>
                    <a:pt x="0" y="3417"/>
                  </a:cubicBezTo>
                  <a:cubicBezTo>
                    <a:pt x="0" y="3870"/>
                    <a:pt x="262" y="4275"/>
                    <a:pt x="703" y="4537"/>
                  </a:cubicBezTo>
                  <a:cubicBezTo>
                    <a:pt x="584" y="5037"/>
                    <a:pt x="679" y="5513"/>
                    <a:pt x="1000" y="5822"/>
                  </a:cubicBezTo>
                  <a:cubicBezTo>
                    <a:pt x="1225" y="6055"/>
                    <a:pt x="1536" y="6169"/>
                    <a:pt x="1881" y="6169"/>
                  </a:cubicBezTo>
                  <a:cubicBezTo>
                    <a:pt x="2012" y="6169"/>
                    <a:pt x="2148" y="6153"/>
                    <a:pt x="2286" y="6120"/>
                  </a:cubicBezTo>
                  <a:cubicBezTo>
                    <a:pt x="2548" y="6573"/>
                    <a:pt x="2953" y="6823"/>
                    <a:pt x="3405" y="6823"/>
                  </a:cubicBezTo>
                  <a:cubicBezTo>
                    <a:pt x="3858" y="6823"/>
                    <a:pt x="4263" y="6561"/>
                    <a:pt x="4536" y="6120"/>
                  </a:cubicBezTo>
                  <a:cubicBezTo>
                    <a:pt x="4674" y="6153"/>
                    <a:pt x="4809" y="6169"/>
                    <a:pt x="4940" y="6169"/>
                  </a:cubicBezTo>
                  <a:cubicBezTo>
                    <a:pt x="5282" y="6169"/>
                    <a:pt x="5590" y="6055"/>
                    <a:pt x="5822" y="5822"/>
                  </a:cubicBezTo>
                  <a:cubicBezTo>
                    <a:pt x="6132" y="5513"/>
                    <a:pt x="6239" y="5037"/>
                    <a:pt x="6120" y="4537"/>
                  </a:cubicBezTo>
                  <a:cubicBezTo>
                    <a:pt x="6561" y="4275"/>
                    <a:pt x="6822" y="3870"/>
                    <a:pt x="6822" y="3417"/>
                  </a:cubicBezTo>
                  <a:cubicBezTo>
                    <a:pt x="6822" y="2965"/>
                    <a:pt x="6561" y="2560"/>
                    <a:pt x="6120" y="2286"/>
                  </a:cubicBezTo>
                  <a:cubicBezTo>
                    <a:pt x="6239" y="1786"/>
                    <a:pt x="6132" y="1322"/>
                    <a:pt x="5822" y="1000"/>
                  </a:cubicBezTo>
                  <a:cubicBezTo>
                    <a:pt x="5587" y="774"/>
                    <a:pt x="5274" y="655"/>
                    <a:pt x="4927" y="655"/>
                  </a:cubicBezTo>
                  <a:cubicBezTo>
                    <a:pt x="4801" y="655"/>
                    <a:pt x="4670" y="671"/>
                    <a:pt x="4536" y="703"/>
                  </a:cubicBezTo>
                  <a:cubicBezTo>
                    <a:pt x="4263" y="262"/>
                    <a:pt x="3858" y="0"/>
                    <a:pt x="3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7"/>
            <p:cNvSpPr/>
            <p:nvPr/>
          </p:nvSpPr>
          <p:spPr>
            <a:xfrm>
              <a:off x="4759963" y="4284000"/>
              <a:ext cx="219100" cy="49725"/>
            </a:xfrm>
            <a:custGeom>
              <a:rect b="b" l="l" r="r" t="t"/>
              <a:pathLst>
                <a:path extrusionOk="0" h="1989" w="8764">
                  <a:moveTo>
                    <a:pt x="1" y="0"/>
                  </a:moveTo>
                  <a:lnTo>
                    <a:pt x="1" y="1988"/>
                  </a:lnTo>
                  <a:lnTo>
                    <a:pt x="8764" y="1988"/>
                  </a:lnTo>
                  <a:lnTo>
                    <a:pt x="8764" y="0"/>
                  </a:lnTo>
                  <a:cubicBezTo>
                    <a:pt x="8121" y="655"/>
                    <a:pt x="7240" y="1024"/>
                    <a:pt x="6323" y="1024"/>
                  </a:cubicBezTo>
                  <a:lnTo>
                    <a:pt x="2429" y="1024"/>
                  </a:lnTo>
                  <a:cubicBezTo>
                    <a:pt x="1513" y="1024"/>
                    <a:pt x="632" y="65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7"/>
            <p:cNvSpPr/>
            <p:nvPr/>
          </p:nvSpPr>
          <p:spPr>
            <a:xfrm>
              <a:off x="4759963" y="3991400"/>
              <a:ext cx="219100" cy="293800"/>
            </a:xfrm>
            <a:custGeom>
              <a:rect b="b" l="l" r="r" t="t"/>
              <a:pathLst>
                <a:path extrusionOk="0" h="11752" w="8764">
                  <a:moveTo>
                    <a:pt x="1" y="0"/>
                  </a:moveTo>
                  <a:lnTo>
                    <a:pt x="1" y="1941"/>
                  </a:lnTo>
                  <a:lnTo>
                    <a:pt x="2596" y="1941"/>
                  </a:lnTo>
                  <a:lnTo>
                    <a:pt x="2310" y="0"/>
                  </a:lnTo>
                  <a:close/>
                  <a:moveTo>
                    <a:pt x="3287" y="0"/>
                  </a:moveTo>
                  <a:lnTo>
                    <a:pt x="3584" y="1941"/>
                  </a:lnTo>
                  <a:lnTo>
                    <a:pt x="4465" y="1941"/>
                  </a:lnTo>
                  <a:cubicBezTo>
                    <a:pt x="4108" y="1548"/>
                    <a:pt x="3906" y="1024"/>
                    <a:pt x="3906" y="488"/>
                  </a:cubicBezTo>
                  <a:lnTo>
                    <a:pt x="3894" y="488"/>
                  </a:lnTo>
                  <a:cubicBezTo>
                    <a:pt x="3894" y="322"/>
                    <a:pt x="3918" y="155"/>
                    <a:pt x="3953" y="0"/>
                  </a:cubicBezTo>
                  <a:close/>
                  <a:moveTo>
                    <a:pt x="2918" y="3894"/>
                  </a:moveTo>
                  <a:lnTo>
                    <a:pt x="2918" y="4870"/>
                  </a:lnTo>
                  <a:lnTo>
                    <a:pt x="1953" y="4870"/>
                  </a:lnTo>
                  <a:lnTo>
                    <a:pt x="1953" y="3894"/>
                  </a:lnTo>
                  <a:close/>
                  <a:moveTo>
                    <a:pt x="4870" y="4870"/>
                  </a:moveTo>
                  <a:lnTo>
                    <a:pt x="4870" y="5846"/>
                  </a:lnTo>
                  <a:lnTo>
                    <a:pt x="3894" y="5846"/>
                  </a:lnTo>
                  <a:lnTo>
                    <a:pt x="3894" y="4870"/>
                  </a:lnTo>
                  <a:close/>
                  <a:moveTo>
                    <a:pt x="3894" y="6823"/>
                  </a:moveTo>
                  <a:lnTo>
                    <a:pt x="3894" y="7787"/>
                  </a:lnTo>
                  <a:lnTo>
                    <a:pt x="2918" y="7787"/>
                  </a:lnTo>
                  <a:lnTo>
                    <a:pt x="2918" y="6823"/>
                  </a:lnTo>
                  <a:close/>
                  <a:moveTo>
                    <a:pt x="1" y="2917"/>
                  </a:moveTo>
                  <a:lnTo>
                    <a:pt x="1" y="9323"/>
                  </a:lnTo>
                  <a:cubicBezTo>
                    <a:pt x="1" y="10668"/>
                    <a:pt x="1084" y="11752"/>
                    <a:pt x="2429" y="11752"/>
                  </a:cubicBezTo>
                  <a:lnTo>
                    <a:pt x="6323" y="11752"/>
                  </a:lnTo>
                  <a:cubicBezTo>
                    <a:pt x="7668" y="11752"/>
                    <a:pt x="8764" y="10668"/>
                    <a:pt x="8764" y="9323"/>
                  </a:cubicBezTo>
                  <a:lnTo>
                    <a:pt x="8764" y="4810"/>
                  </a:lnTo>
                  <a:cubicBezTo>
                    <a:pt x="8597" y="4846"/>
                    <a:pt x="8442" y="4870"/>
                    <a:pt x="8275" y="4870"/>
                  </a:cubicBezTo>
                  <a:cubicBezTo>
                    <a:pt x="7251" y="4429"/>
                    <a:pt x="6216" y="4001"/>
                    <a:pt x="5180" y="3584"/>
                  </a:cubicBezTo>
                  <a:cubicBezTo>
                    <a:pt x="4989" y="3394"/>
                    <a:pt x="4834" y="3167"/>
                    <a:pt x="4739" y="29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p:nvPr/>
          </p:nvSpPr>
          <p:spPr>
            <a:xfrm>
              <a:off x="4735563" y="3918175"/>
              <a:ext cx="106875" cy="73250"/>
            </a:xfrm>
            <a:custGeom>
              <a:rect b="b" l="l" r="r" t="t"/>
              <a:pathLst>
                <a:path extrusionOk="0" h="2930" w="4275">
                  <a:moveTo>
                    <a:pt x="0" y="0"/>
                  </a:moveTo>
                  <a:lnTo>
                    <a:pt x="0" y="977"/>
                  </a:lnTo>
                  <a:lnTo>
                    <a:pt x="2989" y="977"/>
                  </a:lnTo>
                  <a:lnTo>
                    <a:pt x="3286" y="2929"/>
                  </a:lnTo>
                  <a:lnTo>
                    <a:pt x="4275" y="2929"/>
                  </a:lnTo>
                  <a:lnTo>
                    <a:pt x="38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67"/>
          <p:cNvGrpSpPr/>
          <p:nvPr/>
        </p:nvGrpSpPr>
        <p:grpSpPr>
          <a:xfrm>
            <a:off x="3280747" y="4055410"/>
            <a:ext cx="296321" cy="358356"/>
            <a:chOff x="3434513" y="3918175"/>
            <a:chExt cx="343800" cy="415775"/>
          </a:xfrm>
        </p:grpSpPr>
        <p:sp>
          <p:nvSpPr>
            <p:cNvPr id="1418" name="Google Shape;1418;p67"/>
            <p:cNvSpPr/>
            <p:nvPr/>
          </p:nvSpPr>
          <p:spPr>
            <a:xfrm>
              <a:off x="3510413" y="3918175"/>
              <a:ext cx="267900" cy="147950"/>
            </a:xfrm>
            <a:custGeom>
              <a:rect b="b" l="l" r="r" t="t"/>
              <a:pathLst>
                <a:path extrusionOk="0" h="5918" w="10716">
                  <a:moveTo>
                    <a:pt x="6584" y="977"/>
                  </a:moveTo>
                  <a:cubicBezTo>
                    <a:pt x="7049" y="977"/>
                    <a:pt x="7299" y="1393"/>
                    <a:pt x="7299" y="1798"/>
                  </a:cubicBezTo>
                  <a:cubicBezTo>
                    <a:pt x="7299" y="2382"/>
                    <a:pt x="6775" y="2846"/>
                    <a:pt x="5679" y="3775"/>
                  </a:cubicBezTo>
                  <a:lnTo>
                    <a:pt x="5370" y="4037"/>
                  </a:lnTo>
                  <a:lnTo>
                    <a:pt x="5060" y="3775"/>
                  </a:lnTo>
                  <a:cubicBezTo>
                    <a:pt x="4001" y="2882"/>
                    <a:pt x="3441" y="2382"/>
                    <a:pt x="3441" y="1798"/>
                  </a:cubicBezTo>
                  <a:cubicBezTo>
                    <a:pt x="3441" y="1393"/>
                    <a:pt x="3691" y="977"/>
                    <a:pt x="4167" y="977"/>
                  </a:cubicBezTo>
                  <a:cubicBezTo>
                    <a:pt x="4536" y="977"/>
                    <a:pt x="4751" y="1298"/>
                    <a:pt x="4858" y="1560"/>
                  </a:cubicBezTo>
                  <a:lnTo>
                    <a:pt x="4989" y="1858"/>
                  </a:lnTo>
                  <a:lnTo>
                    <a:pt x="5751" y="1858"/>
                  </a:lnTo>
                  <a:lnTo>
                    <a:pt x="5882" y="1560"/>
                  </a:lnTo>
                  <a:cubicBezTo>
                    <a:pt x="6001" y="1298"/>
                    <a:pt x="6203" y="977"/>
                    <a:pt x="6584" y="977"/>
                  </a:cubicBezTo>
                  <a:close/>
                  <a:moveTo>
                    <a:pt x="4143" y="0"/>
                  </a:moveTo>
                  <a:cubicBezTo>
                    <a:pt x="3191" y="0"/>
                    <a:pt x="2453" y="798"/>
                    <a:pt x="2453" y="1798"/>
                  </a:cubicBezTo>
                  <a:lnTo>
                    <a:pt x="2453" y="1953"/>
                  </a:lnTo>
                  <a:lnTo>
                    <a:pt x="0" y="1953"/>
                  </a:lnTo>
                  <a:lnTo>
                    <a:pt x="0" y="2929"/>
                  </a:lnTo>
                  <a:lnTo>
                    <a:pt x="2810" y="2929"/>
                  </a:lnTo>
                  <a:cubicBezTo>
                    <a:pt x="3155" y="3453"/>
                    <a:pt x="3727" y="3929"/>
                    <a:pt x="4417" y="4513"/>
                  </a:cubicBezTo>
                  <a:cubicBezTo>
                    <a:pt x="4560" y="4644"/>
                    <a:pt x="4715" y="4775"/>
                    <a:pt x="4858" y="4906"/>
                  </a:cubicBezTo>
                  <a:lnTo>
                    <a:pt x="4858" y="5918"/>
                  </a:lnTo>
                  <a:lnTo>
                    <a:pt x="5834" y="5918"/>
                  </a:lnTo>
                  <a:lnTo>
                    <a:pt x="5834" y="4906"/>
                  </a:lnTo>
                  <a:cubicBezTo>
                    <a:pt x="5989" y="4775"/>
                    <a:pt x="6144" y="4644"/>
                    <a:pt x="6287" y="4513"/>
                  </a:cubicBezTo>
                  <a:lnTo>
                    <a:pt x="6299" y="4513"/>
                  </a:lnTo>
                  <a:cubicBezTo>
                    <a:pt x="6989" y="3941"/>
                    <a:pt x="7561" y="3453"/>
                    <a:pt x="7906" y="2929"/>
                  </a:cubicBezTo>
                  <a:lnTo>
                    <a:pt x="10716" y="2929"/>
                  </a:lnTo>
                  <a:lnTo>
                    <a:pt x="10716" y="1953"/>
                  </a:lnTo>
                  <a:lnTo>
                    <a:pt x="8251" y="1953"/>
                  </a:lnTo>
                  <a:lnTo>
                    <a:pt x="8251" y="1798"/>
                  </a:lnTo>
                  <a:cubicBezTo>
                    <a:pt x="8251" y="798"/>
                    <a:pt x="7513" y="0"/>
                    <a:pt x="6560" y="0"/>
                  </a:cubicBezTo>
                  <a:cubicBezTo>
                    <a:pt x="6096" y="0"/>
                    <a:pt x="5656" y="203"/>
                    <a:pt x="5346" y="560"/>
                  </a:cubicBezTo>
                  <a:cubicBezTo>
                    <a:pt x="5048" y="203"/>
                    <a:pt x="4608" y="0"/>
                    <a:pt x="4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7"/>
            <p:cNvSpPr/>
            <p:nvPr/>
          </p:nvSpPr>
          <p:spPr>
            <a:xfrm>
              <a:off x="3641363" y="4285175"/>
              <a:ext cx="92300" cy="48550"/>
            </a:xfrm>
            <a:custGeom>
              <a:rect b="b" l="l" r="r" t="t"/>
              <a:pathLst>
                <a:path extrusionOk="0" h="1942" w="3692">
                  <a:moveTo>
                    <a:pt x="1501" y="1"/>
                  </a:moveTo>
                  <a:cubicBezTo>
                    <a:pt x="1346" y="751"/>
                    <a:pt x="834" y="1418"/>
                    <a:pt x="1" y="1941"/>
                  </a:cubicBezTo>
                  <a:lnTo>
                    <a:pt x="3501" y="1941"/>
                  </a:lnTo>
                  <a:lnTo>
                    <a:pt x="36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7"/>
            <p:cNvSpPr/>
            <p:nvPr/>
          </p:nvSpPr>
          <p:spPr>
            <a:xfrm>
              <a:off x="3541063" y="4139325"/>
              <a:ext cx="207200" cy="121775"/>
            </a:xfrm>
            <a:custGeom>
              <a:rect b="b" l="l" r="r" t="t"/>
              <a:pathLst>
                <a:path extrusionOk="0" h="4871" w="8288">
                  <a:moveTo>
                    <a:pt x="0" y="1"/>
                  </a:moveTo>
                  <a:lnTo>
                    <a:pt x="203" y="1977"/>
                  </a:lnTo>
                  <a:cubicBezTo>
                    <a:pt x="370" y="1953"/>
                    <a:pt x="524" y="1941"/>
                    <a:pt x="691" y="1941"/>
                  </a:cubicBezTo>
                  <a:cubicBezTo>
                    <a:pt x="1703" y="1965"/>
                    <a:pt x="2679" y="2227"/>
                    <a:pt x="3572" y="2691"/>
                  </a:cubicBezTo>
                  <a:cubicBezTo>
                    <a:pt x="4656" y="3239"/>
                    <a:pt x="5323" y="4001"/>
                    <a:pt x="5513" y="4870"/>
                  </a:cubicBezTo>
                  <a:lnTo>
                    <a:pt x="7799" y="4870"/>
                  </a:lnTo>
                  <a:lnTo>
                    <a:pt x="8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7"/>
            <p:cNvSpPr/>
            <p:nvPr/>
          </p:nvSpPr>
          <p:spPr>
            <a:xfrm>
              <a:off x="3534213" y="4066100"/>
              <a:ext cx="98850" cy="48550"/>
            </a:xfrm>
            <a:custGeom>
              <a:rect b="b" l="l" r="r" t="t"/>
              <a:pathLst>
                <a:path extrusionOk="0" h="1942" w="3954">
                  <a:moveTo>
                    <a:pt x="1" y="1"/>
                  </a:moveTo>
                  <a:lnTo>
                    <a:pt x="203" y="1941"/>
                  </a:lnTo>
                  <a:lnTo>
                    <a:pt x="3953" y="1941"/>
                  </a:lnTo>
                  <a:lnTo>
                    <a:pt x="3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7"/>
            <p:cNvSpPr/>
            <p:nvPr/>
          </p:nvSpPr>
          <p:spPr>
            <a:xfrm>
              <a:off x="3656563" y="4066100"/>
              <a:ext cx="98825" cy="48550"/>
            </a:xfrm>
            <a:custGeom>
              <a:rect b="b" l="l" r="r" t="t"/>
              <a:pathLst>
                <a:path extrusionOk="0" h="1942" w="3953">
                  <a:moveTo>
                    <a:pt x="0" y="1"/>
                  </a:moveTo>
                  <a:lnTo>
                    <a:pt x="0" y="1941"/>
                  </a:lnTo>
                  <a:lnTo>
                    <a:pt x="3751" y="1941"/>
                  </a:lnTo>
                  <a:lnTo>
                    <a:pt x="3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7"/>
            <p:cNvSpPr/>
            <p:nvPr/>
          </p:nvSpPr>
          <p:spPr>
            <a:xfrm>
              <a:off x="3509813" y="4212250"/>
              <a:ext cx="146175" cy="121700"/>
            </a:xfrm>
            <a:custGeom>
              <a:rect b="b" l="l" r="r" t="t"/>
              <a:pathLst>
                <a:path extrusionOk="0" h="4868" w="5847">
                  <a:moveTo>
                    <a:pt x="1941" y="1"/>
                  </a:moveTo>
                  <a:cubicBezTo>
                    <a:pt x="1250" y="1"/>
                    <a:pt x="619" y="203"/>
                    <a:pt x="286" y="822"/>
                  </a:cubicBezTo>
                  <a:cubicBezTo>
                    <a:pt x="24" y="1287"/>
                    <a:pt x="0" y="1894"/>
                    <a:pt x="0" y="2430"/>
                  </a:cubicBezTo>
                  <a:cubicBezTo>
                    <a:pt x="0" y="2965"/>
                    <a:pt x="24" y="3573"/>
                    <a:pt x="286" y="4049"/>
                  </a:cubicBezTo>
                  <a:cubicBezTo>
                    <a:pt x="632" y="4663"/>
                    <a:pt x="1271" y="4867"/>
                    <a:pt x="1961" y="4867"/>
                  </a:cubicBezTo>
                  <a:cubicBezTo>
                    <a:pt x="2127" y="4867"/>
                    <a:pt x="2296" y="4855"/>
                    <a:pt x="2465" y="4835"/>
                  </a:cubicBezTo>
                  <a:cubicBezTo>
                    <a:pt x="3132" y="4739"/>
                    <a:pt x="3775" y="4537"/>
                    <a:pt x="4382" y="4239"/>
                  </a:cubicBezTo>
                  <a:cubicBezTo>
                    <a:pt x="5108" y="3870"/>
                    <a:pt x="5846" y="3251"/>
                    <a:pt x="5846" y="2430"/>
                  </a:cubicBezTo>
                  <a:cubicBezTo>
                    <a:pt x="5846" y="1608"/>
                    <a:pt x="5108" y="1001"/>
                    <a:pt x="4382" y="620"/>
                  </a:cubicBezTo>
                  <a:cubicBezTo>
                    <a:pt x="3620" y="239"/>
                    <a:pt x="2798" y="25"/>
                    <a:pt x="19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7"/>
            <p:cNvSpPr/>
            <p:nvPr/>
          </p:nvSpPr>
          <p:spPr>
            <a:xfrm>
              <a:off x="3434513" y="4211950"/>
              <a:ext cx="63700" cy="121775"/>
            </a:xfrm>
            <a:custGeom>
              <a:rect b="b" l="l" r="r" t="t"/>
              <a:pathLst>
                <a:path extrusionOk="0" h="4871" w="2548">
                  <a:moveTo>
                    <a:pt x="1083" y="1"/>
                  </a:moveTo>
                  <a:lnTo>
                    <a:pt x="1083" y="1453"/>
                  </a:lnTo>
                  <a:cubicBezTo>
                    <a:pt x="941" y="1525"/>
                    <a:pt x="798" y="1632"/>
                    <a:pt x="679" y="1751"/>
                  </a:cubicBezTo>
                  <a:lnTo>
                    <a:pt x="0" y="2442"/>
                  </a:lnTo>
                  <a:lnTo>
                    <a:pt x="679" y="3120"/>
                  </a:lnTo>
                  <a:cubicBezTo>
                    <a:pt x="798" y="3239"/>
                    <a:pt x="941" y="3346"/>
                    <a:pt x="1083" y="3418"/>
                  </a:cubicBezTo>
                  <a:lnTo>
                    <a:pt x="1083" y="4870"/>
                  </a:lnTo>
                  <a:lnTo>
                    <a:pt x="1572" y="4870"/>
                  </a:lnTo>
                  <a:cubicBezTo>
                    <a:pt x="1905" y="4870"/>
                    <a:pt x="2238" y="4799"/>
                    <a:pt x="2548" y="4668"/>
                  </a:cubicBezTo>
                  <a:cubicBezTo>
                    <a:pt x="2512" y="4620"/>
                    <a:pt x="2488" y="4573"/>
                    <a:pt x="2465" y="4537"/>
                  </a:cubicBezTo>
                  <a:cubicBezTo>
                    <a:pt x="2107" y="3882"/>
                    <a:pt x="2048" y="3144"/>
                    <a:pt x="2048" y="2453"/>
                  </a:cubicBezTo>
                  <a:cubicBezTo>
                    <a:pt x="2048" y="1751"/>
                    <a:pt x="2107" y="1001"/>
                    <a:pt x="2465" y="370"/>
                  </a:cubicBezTo>
                  <a:cubicBezTo>
                    <a:pt x="2488" y="310"/>
                    <a:pt x="2524" y="263"/>
                    <a:pt x="2548" y="215"/>
                  </a:cubicBezTo>
                  <a:cubicBezTo>
                    <a:pt x="2238" y="72"/>
                    <a:pt x="1905" y="1"/>
                    <a:pt x="1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67"/>
          <p:cNvGrpSpPr/>
          <p:nvPr/>
        </p:nvGrpSpPr>
        <p:grpSpPr>
          <a:xfrm>
            <a:off x="4054254" y="4055389"/>
            <a:ext cx="274020" cy="358400"/>
            <a:chOff x="4091138" y="3918200"/>
            <a:chExt cx="317925" cy="415825"/>
          </a:xfrm>
        </p:grpSpPr>
        <p:sp>
          <p:nvSpPr>
            <p:cNvPr id="1426" name="Google Shape;1426;p67"/>
            <p:cNvSpPr/>
            <p:nvPr/>
          </p:nvSpPr>
          <p:spPr>
            <a:xfrm>
              <a:off x="4189663" y="4260725"/>
              <a:ext cx="48825" cy="73300"/>
            </a:xfrm>
            <a:custGeom>
              <a:rect b="b" l="l" r="r" t="t"/>
              <a:pathLst>
                <a:path extrusionOk="0" h="2932" w="1953">
                  <a:moveTo>
                    <a:pt x="958" y="0"/>
                  </a:moveTo>
                  <a:cubicBezTo>
                    <a:pt x="936" y="0"/>
                    <a:pt x="915" y="1"/>
                    <a:pt x="893" y="2"/>
                  </a:cubicBezTo>
                  <a:cubicBezTo>
                    <a:pt x="381" y="50"/>
                    <a:pt x="0" y="479"/>
                    <a:pt x="0" y="1003"/>
                  </a:cubicBezTo>
                  <a:lnTo>
                    <a:pt x="0" y="2931"/>
                  </a:lnTo>
                  <a:lnTo>
                    <a:pt x="1953" y="2931"/>
                  </a:lnTo>
                  <a:lnTo>
                    <a:pt x="1953" y="979"/>
                  </a:lnTo>
                  <a:cubicBezTo>
                    <a:pt x="1941" y="429"/>
                    <a:pt x="1500" y="0"/>
                    <a:pt x="9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7"/>
            <p:cNvSpPr/>
            <p:nvPr/>
          </p:nvSpPr>
          <p:spPr>
            <a:xfrm>
              <a:off x="4165238" y="4064325"/>
              <a:ext cx="24450" cy="24425"/>
            </a:xfrm>
            <a:custGeom>
              <a:rect b="b" l="l" r="r" t="t"/>
              <a:pathLst>
                <a:path extrusionOk="0" h="977" w="978">
                  <a:moveTo>
                    <a:pt x="1" y="0"/>
                  </a:moveTo>
                  <a:lnTo>
                    <a:pt x="1" y="977"/>
                  </a:lnTo>
                  <a:lnTo>
                    <a:pt x="977" y="977"/>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7"/>
            <p:cNvSpPr/>
            <p:nvPr/>
          </p:nvSpPr>
          <p:spPr>
            <a:xfrm>
              <a:off x="4113163" y="4260775"/>
              <a:ext cx="52100" cy="72950"/>
            </a:xfrm>
            <a:custGeom>
              <a:rect b="b" l="l" r="r" t="t"/>
              <a:pathLst>
                <a:path extrusionOk="0" h="2918" w="2084">
                  <a:moveTo>
                    <a:pt x="1108" y="0"/>
                  </a:moveTo>
                  <a:cubicBezTo>
                    <a:pt x="607" y="0"/>
                    <a:pt x="393" y="334"/>
                    <a:pt x="0" y="608"/>
                  </a:cubicBezTo>
                  <a:lnTo>
                    <a:pt x="179" y="2917"/>
                  </a:lnTo>
                  <a:lnTo>
                    <a:pt x="2084" y="2917"/>
                  </a:lnTo>
                  <a:lnTo>
                    <a:pt x="2084" y="608"/>
                  </a:lnTo>
                  <a:cubicBezTo>
                    <a:pt x="1941" y="477"/>
                    <a:pt x="1703" y="0"/>
                    <a:pt x="1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7"/>
            <p:cNvSpPr/>
            <p:nvPr/>
          </p:nvSpPr>
          <p:spPr>
            <a:xfrm>
              <a:off x="4209288" y="4158375"/>
              <a:ext cx="34275" cy="34550"/>
            </a:xfrm>
            <a:custGeom>
              <a:rect b="b" l="l" r="r" t="t"/>
              <a:pathLst>
                <a:path extrusionOk="0" h="1382" w="1371">
                  <a:moveTo>
                    <a:pt x="680" y="1"/>
                  </a:moveTo>
                  <a:lnTo>
                    <a:pt x="1" y="691"/>
                  </a:lnTo>
                  <a:lnTo>
                    <a:pt x="680" y="1382"/>
                  </a:lnTo>
                  <a:lnTo>
                    <a:pt x="1370" y="691"/>
                  </a:lnTo>
                  <a:lnTo>
                    <a:pt x="6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7"/>
            <p:cNvSpPr/>
            <p:nvPr/>
          </p:nvSpPr>
          <p:spPr>
            <a:xfrm>
              <a:off x="4091138" y="3991400"/>
              <a:ext cx="245575" cy="72950"/>
            </a:xfrm>
            <a:custGeom>
              <a:rect b="b" l="l" r="r" t="t"/>
              <a:pathLst>
                <a:path extrusionOk="0" h="2918" w="9823">
                  <a:moveTo>
                    <a:pt x="0" y="0"/>
                  </a:moveTo>
                  <a:lnTo>
                    <a:pt x="226" y="2917"/>
                  </a:lnTo>
                  <a:lnTo>
                    <a:pt x="1989" y="2917"/>
                  </a:lnTo>
                  <a:lnTo>
                    <a:pt x="1989" y="1941"/>
                  </a:lnTo>
                  <a:lnTo>
                    <a:pt x="4917" y="1941"/>
                  </a:lnTo>
                  <a:lnTo>
                    <a:pt x="4917" y="2917"/>
                  </a:lnTo>
                  <a:lnTo>
                    <a:pt x="9597" y="2917"/>
                  </a:lnTo>
                  <a:lnTo>
                    <a:pt x="98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7"/>
            <p:cNvSpPr/>
            <p:nvPr/>
          </p:nvSpPr>
          <p:spPr>
            <a:xfrm>
              <a:off x="4262588" y="4260700"/>
              <a:ext cx="52400" cy="73025"/>
            </a:xfrm>
            <a:custGeom>
              <a:rect b="b" l="l" r="r" t="t"/>
              <a:pathLst>
                <a:path extrusionOk="0" h="2921" w="2096">
                  <a:moveTo>
                    <a:pt x="979" y="1"/>
                  </a:moveTo>
                  <a:cubicBezTo>
                    <a:pt x="707" y="1"/>
                    <a:pt x="437" y="116"/>
                    <a:pt x="250" y="337"/>
                  </a:cubicBezTo>
                  <a:lnTo>
                    <a:pt x="0" y="611"/>
                  </a:lnTo>
                  <a:lnTo>
                    <a:pt x="0" y="2920"/>
                  </a:lnTo>
                  <a:lnTo>
                    <a:pt x="1917" y="2920"/>
                  </a:lnTo>
                  <a:lnTo>
                    <a:pt x="2096" y="611"/>
                  </a:lnTo>
                  <a:lnTo>
                    <a:pt x="1584" y="218"/>
                  </a:lnTo>
                  <a:cubicBezTo>
                    <a:pt x="1406" y="71"/>
                    <a:pt x="1192" y="1"/>
                    <a:pt x="9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7"/>
            <p:cNvSpPr/>
            <p:nvPr/>
          </p:nvSpPr>
          <p:spPr>
            <a:xfrm>
              <a:off x="4098863" y="4088725"/>
              <a:ext cx="230425" cy="164325"/>
            </a:xfrm>
            <a:custGeom>
              <a:rect b="b" l="l" r="r" t="t"/>
              <a:pathLst>
                <a:path extrusionOk="0" h="6573" w="9217">
                  <a:moveTo>
                    <a:pt x="5097" y="1406"/>
                  </a:moveTo>
                  <a:lnTo>
                    <a:pt x="7168" y="3477"/>
                  </a:lnTo>
                  <a:lnTo>
                    <a:pt x="5097" y="5537"/>
                  </a:lnTo>
                  <a:lnTo>
                    <a:pt x="3037" y="3477"/>
                  </a:lnTo>
                  <a:lnTo>
                    <a:pt x="5097" y="1406"/>
                  </a:lnTo>
                  <a:close/>
                  <a:moveTo>
                    <a:pt x="1" y="1"/>
                  </a:moveTo>
                  <a:lnTo>
                    <a:pt x="477" y="6323"/>
                  </a:lnTo>
                  <a:cubicBezTo>
                    <a:pt x="831" y="6047"/>
                    <a:pt x="1254" y="5912"/>
                    <a:pt x="1676" y="5912"/>
                  </a:cubicBezTo>
                  <a:cubicBezTo>
                    <a:pt x="2221" y="5912"/>
                    <a:pt x="2762" y="6137"/>
                    <a:pt x="3144" y="6573"/>
                  </a:cubicBezTo>
                  <a:cubicBezTo>
                    <a:pt x="3531" y="6132"/>
                    <a:pt x="4067" y="5912"/>
                    <a:pt x="4603" y="5912"/>
                  </a:cubicBezTo>
                  <a:cubicBezTo>
                    <a:pt x="5138" y="5912"/>
                    <a:pt x="5674" y="6132"/>
                    <a:pt x="6061" y="6573"/>
                  </a:cubicBezTo>
                  <a:cubicBezTo>
                    <a:pt x="6450" y="6137"/>
                    <a:pt x="6990" y="5912"/>
                    <a:pt x="7533" y="5912"/>
                  </a:cubicBezTo>
                  <a:cubicBezTo>
                    <a:pt x="7953" y="5912"/>
                    <a:pt x="8375" y="6047"/>
                    <a:pt x="8728" y="6323"/>
                  </a:cubicBezTo>
                  <a:lnTo>
                    <a:pt x="9216" y="1"/>
                  </a:lnTo>
                  <a:lnTo>
                    <a:pt x="4608" y="1"/>
                  </a:lnTo>
                  <a:lnTo>
                    <a:pt x="4608" y="977"/>
                  </a:lnTo>
                  <a:lnTo>
                    <a:pt x="1680" y="977"/>
                  </a:lnTo>
                  <a:lnTo>
                    <a:pt x="16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7"/>
            <p:cNvSpPr/>
            <p:nvPr/>
          </p:nvSpPr>
          <p:spPr>
            <a:xfrm>
              <a:off x="4246813" y="3933650"/>
              <a:ext cx="44950" cy="33350"/>
            </a:xfrm>
            <a:custGeom>
              <a:rect b="b" l="l" r="r" t="t"/>
              <a:pathLst>
                <a:path extrusionOk="0" h="1334" w="1798">
                  <a:moveTo>
                    <a:pt x="1131" y="0"/>
                  </a:moveTo>
                  <a:cubicBezTo>
                    <a:pt x="643" y="334"/>
                    <a:pt x="250" y="798"/>
                    <a:pt x="0" y="1334"/>
                  </a:cubicBezTo>
                  <a:lnTo>
                    <a:pt x="1798" y="1334"/>
                  </a:lnTo>
                  <a:lnTo>
                    <a:pt x="11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7"/>
            <p:cNvSpPr/>
            <p:nvPr/>
          </p:nvSpPr>
          <p:spPr>
            <a:xfrm>
              <a:off x="4296813" y="3918200"/>
              <a:ext cx="78000" cy="48800"/>
            </a:xfrm>
            <a:custGeom>
              <a:rect b="b" l="l" r="r" t="t"/>
              <a:pathLst>
                <a:path extrusionOk="0" h="1952" w="3120">
                  <a:moveTo>
                    <a:pt x="1081" y="1"/>
                  </a:moveTo>
                  <a:cubicBezTo>
                    <a:pt x="719" y="1"/>
                    <a:pt x="354" y="59"/>
                    <a:pt x="0" y="178"/>
                  </a:cubicBezTo>
                  <a:lnTo>
                    <a:pt x="893" y="1952"/>
                  </a:lnTo>
                  <a:lnTo>
                    <a:pt x="1858" y="1952"/>
                  </a:lnTo>
                  <a:lnTo>
                    <a:pt x="3120" y="678"/>
                  </a:lnTo>
                  <a:lnTo>
                    <a:pt x="3108" y="678"/>
                  </a:lnTo>
                  <a:cubicBezTo>
                    <a:pt x="2521" y="233"/>
                    <a:pt x="1806" y="1"/>
                    <a:pt x="10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7"/>
            <p:cNvSpPr/>
            <p:nvPr/>
          </p:nvSpPr>
          <p:spPr>
            <a:xfrm>
              <a:off x="4354263" y="4034250"/>
              <a:ext cx="39600" cy="48850"/>
            </a:xfrm>
            <a:custGeom>
              <a:rect b="b" l="l" r="r" t="t"/>
              <a:pathLst>
                <a:path extrusionOk="0" h="1954" w="1584">
                  <a:moveTo>
                    <a:pt x="155" y="1"/>
                  </a:moveTo>
                  <a:lnTo>
                    <a:pt x="0" y="1953"/>
                  </a:lnTo>
                  <a:cubicBezTo>
                    <a:pt x="643" y="1703"/>
                    <a:pt x="1191" y="1275"/>
                    <a:pt x="1584" y="715"/>
                  </a:cubicBezTo>
                  <a:lnTo>
                    <a:pt x="1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7"/>
            <p:cNvSpPr/>
            <p:nvPr/>
          </p:nvSpPr>
          <p:spPr>
            <a:xfrm>
              <a:off x="4359913" y="3952400"/>
              <a:ext cx="49150" cy="78000"/>
            </a:xfrm>
            <a:custGeom>
              <a:rect b="b" l="l" r="r" t="t"/>
              <a:pathLst>
                <a:path extrusionOk="0" h="3120" w="1966">
                  <a:moveTo>
                    <a:pt x="1275" y="1"/>
                  </a:moveTo>
                  <a:lnTo>
                    <a:pt x="84" y="1203"/>
                  </a:lnTo>
                  <a:lnTo>
                    <a:pt x="1" y="2227"/>
                  </a:lnTo>
                  <a:lnTo>
                    <a:pt x="1786" y="3120"/>
                  </a:lnTo>
                  <a:cubicBezTo>
                    <a:pt x="1906" y="2775"/>
                    <a:pt x="1965" y="2406"/>
                    <a:pt x="1965" y="2048"/>
                  </a:cubicBezTo>
                  <a:lnTo>
                    <a:pt x="1953" y="2048"/>
                  </a:lnTo>
                  <a:cubicBezTo>
                    <a:pt x="1953" y="1310"/>
                    <a:pt x="1715" y="596"/>
                    <a:pt x="1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67"/>
          <p:cNvGrpSpPr/>
          <p:nvPr/>
        </p:nvGrpSpPr>
        <p:grpSpPr>
          <a:xfrm>
            <a:off x="7873306" y="4055507"/>
            <a:ext cx="260423" cy="358163"/>
            <a:chOff x="7318013" y="3918175"/>
            <a:chExt cx="302150" cy="415550"/>
          </a:xfrm>
        </p:grpSpPr>
        <p:sp>
          <p:nvSpPr>
            <p:cNvPr id="1438" name="Google Shape;1438;p67"/>
            <p:cNvSpPr/>
            <p:nvPr/>
          </p:nvSpPr>
          <p:spPr>
            <a:xfrm>
              <a:off x="7400763" y="4187850"/>
              <a:ext cx="121775" cy="24425"/>
            </a:xfrm>
            <a:custGeom>
              <a:rect b="b" l="l" r="r" t="t"/>
              <a:pathLst>
                <a:path extrusionOk="0" h="977" w="4871">
                  <a:moveTo>
                    <a:pt x="1" y="0"/>
                  </a:moveTo>
                  <a:lnTo>
                    <a:pt x="1" y="977"/>
                  </a:lnTo>
                  <a:lnTo>
                    <a:pt x="4870" y="977"/>
                  </a:lnTo>
                  <a:lnTo>
                    <a:pt x="48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7"/>
            <p:cNvSpPr/>
            <p:nvPr/>
          </p:nvSpPr>
          <p:spPr>
            <a:xfrm>
              <a:off x="7359988" y="4041700"/>
              <a:ext cx="204225" cy="121775"/>
            </a:xfrm>
            <a:custGeom>
              <a:rect b="b" l="l" r="r" t="t"/>
              <a:pathLst>
                <a:path extrusionOk="0" h="4871" w="8169">
                  <a:moveTo>
                    <a:pt x="5037" y="977"/>
                  </a:moveTo>
                  <a:lnTo>
                    <a:pt x="5037" y="1941"/>
                  </a:lnTo>
                  <a:lnTo>
                    <a:pt x="3096" y="1941"/>
                  </a:lnTo>
                  <a:lnTo>
                    <a:pt x="3096" y="977"/>
                  </a:lnTo>
                  <a:close/>
                  <a:moveTo>
                    <a:pt x="5037" y="2917"/>
                  </a:moveTo>
                  <a:lnTo>
                    <a:pt x="5037" y="3894"/>
                  </a:lnTo>
                  <a:lnTo>
                    <a:pt x="3096" y="3894"/>
                  </a:lnTo>
                  <a:lnTo>
                    <a:pt x="3096" y="2917"/>
                  </a:lnTo>
                  <a:close/>
                  <a:moveTo>
                    <a:pt x="1" y="0"/>
                  </a:moveTo>
                  <a:lnTo>
                    <a:pt x="608" y="4870"/>
                  </a:lnTo>
                  <a:lnTo>
                    <a:pt x="7561" y="4870"/>
                  </a:lnTo>
                  <a:lnTo>
                    <a:pt x="81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7"/>
            <p:cNvSpPr/>
            <p:nvPr/>
          </p:nvSpPr>
          <p:spPr>
            <a:xfrm>
              <a:off x="7376663" y="3918175"/>
              <a:ext cx="170275" cy="26225"/>
            </a:xfrm>
            <a:custGeom>
              <a:rect b="b" l="l" r="r" t="t"/>
              <a:pathLst>
                <a:path extrusionOk="0" h="1049" w="6811">
                  <a:moveTo>
                    <a:pt x="0" y="0"/>
                  </a:moveTo>
                  <a:lnTo>
                    <a:pt x="0" y="1048"/>
                  </a:lnTo>
                  <a:lnTo>
                    <a:pt x="6811" y="1048"/>
                  </a:lnTo>
                  <a:lnTo>
                    <a:pt x="68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7"/>
            <p:cNvSpPr/>
            <p:nvPr/>
          </p:nvSpPr>
          <p:spPr>
            <a:xfrm>
              <a:off x="7318013" y="3968475"/>
              <a:ext cx="302150" cy="146175"/>
            </a:xfrm>
            <a:custGeom>
              <a:rect b="b" l="l" r="r" t="t"/>
              <a:pathLst>
                <a:path extrusionOk="0" h="5847" w="12086">
                  <a:moveTo>
                    <a:pt x="1" y="0"/>
                  </a:moveTo>
                  <a:lnTo>
                    <a:pt x="1239" y="1953"/>
                  </a:lnTo>
                  <a:lnTo>
                    <a:pt x="11109" y="1953"/>
                  </a:lnTo>
                  <a:lnTo>
                    <a:pt x="11109" y="5846"/>
                  </a:lnTo>
                  <a:lnTo>
                    <a:pt x="12086" y="5846"/>
                  </a:lnTo>
                  <a:lnTo>
                    <a:pt x="12086" y="977"/>
                  </a:lnTo>
                  <a:lnTo>
                    <a:pt x="10074" y="977"/>
                  </a:lnTo>
                  <a:lnTo>
                    <a:pt x="102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7"/>
            <p:cNvSpPr/>
            <p:nvPr/>
          </p:nvSpPr>
          <p:spPr>
            <a:xfrm>
              <a:off x="7352263" y="4236375"/>
              <a:ext cx="219100" cy="97350"/>
            </a:xfrm>
            <a:custGeom>
              <a:rect b="b" l="l" r="r" t="t"/>
              <a:pathLst>
                <a:path extrusionOk="0" h="3894" w="8764">
                  <a:moveTo>
                    <a:pt x="3893" y="976"/>
                  </a:moveTo>
                  <a:lnTo>
                    <a:pt x="3893" y="1953"/>
                  </a:lnTo>
                  <a:lnTo>
                    <a:pt x="2917" y="1953"/>
                  </a:lnTo>
                  <a:lnTo>
                    <a:pt x="2917" y="976"/>
                  </a:lnTo>
                  <a:close/>
                  <a:moveTo>
                    <a:pt x="5846" y="976"/>
                  </a:moveTo>
                  <a:lnTo>
                    <a:pt x="5846" y="1953"/>
                  </a:lnTo>
                  <a:lnTo>
                    <a:pt x="4870" y="1953"/>
                  </a:lnTo>
                  <a:lnTo>
                    <a:pt x="4870" y="976"/>
                  </a:lnTo>
                  <a:close/>
                  <a:moveTo>
                    <a:pt x="667" y="0"/>
                  </a:moveTo>
                  <a:lnTo>
                    <a:pt x="0" y="1345"/>
                  </a:lnTo>
                  <a:lnTo>
                    <a:pt x="0" y="3893"/>
                  </a:lnTo>
                  <a:lnTo>
                    <a:pt x="8763" y="3893"/>
                  </a:lnTo>
                  <a:lnTo>
                    <a:pt x="8763" y="1345"/>
                  </a:lnTo>
                  <a:lnTo>
                    <a:pt x="8096" y="12"/>
                  </a:lnTo>
                  <a:lnTo>
                    <a:pt x="6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68"/>
          <p:cNvSpPr txBox="1"/>
          <p:nvPr>
            <p:ph idx="1" type="body"/>
          </p:nvPr>
        </p:nvSpPr>
        <p:spPr>
          <a:xfrm>
            <a:off x="720000" y="1060394"/>
            <a:ext cx="7704000" cy="14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b="1" lang="en" sz="2000">
                <a:solidFill>
                  <a:schemeClr val="dk2"/>
                </a:solidFill>
                <a:latin typeface="Gabriela"/>
                <a:ea typeface="Gabriela"/>
                <a:cs typeface="Gabriela"/>
                <a:sym typeface="Gabriela"/>
              </a:rPr>
              <a:t>VECTORS</a:t>
            </a:r>
            <a:endParaRPr b="1" sz="2000">
              <a:solidFill>
                <a:schemeClr val="dk2"/>
              </a:solidFill>
              <a:latin typeface="Gabriela"/>
              <a:ea typeface="Gabriela"/>
              <a:cs typeface="Gabriela"/>
              <a:sym typeface="Gabriela"/>
            </a:endParaRPr>
          </a:p>
          <a:p>
            <a:pPr indent="-317500" lvl="0" marL="457200" rtl="0" algn="l">
              <a:spcBef>
                <a:spcPts val="0"/>
              </a:spcBef>
              <a:spcAft>
                <a:spcPts val="0"/>
              </a:spcAft>
              <a:buSzPts val="1400"/>
              <a:buChar char="●"/>
            </a:pPr>
            <a:r>
              <a:rPr lang="en">
                <a:uFill>
                  <a:noFill/>
                </a:uFill>
                <a:hlinkClick r:id="rId3"/>
              </a:rPr>
              <a:t>Cartoon christmas party background</a:t>
            </a:r>
            <a:endParaRPr/>
          </a:p>
          <a:p>
            <a:pPr indent="-317500" lvl="0" marL="457200" rtl="0" algn="l">
              <a:spcBef>
                <a:spcPts val="0"/>
              </a:spcBef>
              <a:spcAft>
                <a:spcPts val="0"/>
              </a:spcAft>
              <a:buSzPts val="1400"/>
              <a:buChar char="●"/>
            </a:pPr>
            <a:r>
              <a:rPr lang="en">
                <a:uFill>
                  <a:noFill/>
                </a:uFill>
                <a:hlinkClick r:id="rId4"/>
              </a:rPr>
              <a:t>Cartoon christmas drinks collection</a:t>
            </a:r>
            <a:endParaRPr/>
          </a:p>
        </p:txBody>
      </p:sp>
      <p:sp>
        <p:nvSpPr>
          <p:cNvPr id="1448" name="Google Shape;1448;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pic>
        <p:nvPicPr>
          <p:cNvPr id="1449" name="Google Shape;1449;p68"/>
          <p:cNvPicPr preferRelativeResize="0"/>
          <p:nvPr/>
        </p:nvPicPr>
        <p:blipFill>
          <a:blip r:embed="rId5">
            <a:alphaModFix/>
          </a:blip>
          <a:stretch>
            <a:fillRect/>
          </a:stretch>
        </p:blipFill>
        <p:spPr>
          <a:xfrm>
            <a:off x="753830" y="3176688"/>
            <a:ext cx="1147723" cy="965021"/>
          </a:xfrm>
          <a:prstGeom prst="rect">
            <a:avLst/>
          </a:prstGeom>
          <a:noFill/>
          <a:ln>
            <a:noFill/>
          </a:ln>
        </p:spPr>
      </p:pic>
      <p:pic>
        <p:nvPicPr>
          <p:cNvPr id="1450" name="Google Shape;1450;p68"/>
          <p:cNvPicPr preferRelativeResize="0"/>
          <p:nvPr/>
        </p:nvPicPr>
        <p:blipFill>
          <a:blip r:embed="rId6">
            <a:alphaModFix/>
          </a:blip>
          <a:stretch>
            <a:fillRect/>
          </a:stretch>
        </p:blipFill>
        <p:spPr>
          <a:xfrm>
            <a:off x="2177264" y="2960232"/>
            <a:ext cx="849130" cy="1303843"/>
          </a:xfrm>
          <a:prstGeom prst="rect">
            <a:avLst/>
          </a:prstGeom>
          <a:noFill/>
          <a:ln>
            <a:noFill/>
          </a:ln>
        </p:spPr>
      </p:pic>
      <p:pic>
        <p:nvPicPr>
          <p:cNvPr id="1451" name="Google Shape;1451;p68"/>
          <p:cNvPicPr preferRelativeResize="0"/>
          <p:nvPr/>
        </p:nvPicPr>
        <p:blipFill>
          <a:blip r:embed="rId7">
            <a:alphaModFix/>
          </a:blip>
          <a:stretch>
            <a:fillRect/>
          </a:stretch>
        </p:blipFill>
        <p:spPr>
          <a:xfrm>
            <a:off x="3270929" y="2996004"/>
            <a:ext cx="1147732" cy="1268071"/>
          </a:xfrm>
          <a:prstGeom prst="rect">
            <a:avLst/>
          </a:prstGeom>
          <a:noFill/>
          <a:ln>
            <a:noFill/>
          </a:ln>
        </p:spPr>
      </p:pic>
      <p:pic>
        <p:nvPicPr>
          <p:cNvPr id="1452" name="Google Shape;1452;p68"/>
          <p:cNvPicPr preferRelativeResize="0"/>
          <p:nvPr/>
        </p:nvPicPr>
        <p:blipFill>
          <a:blip r:embed="rId8">
            <a:alphaModFix/>
          </a:blip>
          <a:stretch>
            <a:fillRect/>
          </a:stretch>
        </p:blipFill>
        <p:spPr>
          <a:xfrm>
            <a:off x="4663179" y="2777275"/>
            <a:ext cx="1077202" cy="1444243"/>
          </a:xfrm>
          <a:prstGeom prst="rect">
            <a:avLst/>
          </a:prstGeom>
          <a:noFill/>
          <a:ln>
            <a:noFill/>
          </a:ln>
        </p:spPr>
      </p:pic>
      <p:pic>
        <p:nvPicPr>
          <p:cNvPr id="1453" name="Google Shape;1453;p68"/>
          <p:cNvPicPr preferRelativeResize="0"/>
          <p:nvPr/>
        </p:nvPicPr>
        <p:blipFill>
          <a:blip r:embed="rId9">
            <a:alphaModFix/>
          </a:blip>
          <a:stretch>
            <a:fillRect/>
          </a:stretch>
        </p:blipFill>
        <p:spPr>
          <a:xfrm>
            <a:off x="7541034" y="3114240"/>
            <a:ext cx="849128" cy="851112"/>
          </a:xfrm>
          <a:prstGeom prst="rect">
            <a:avLst/>
          </a:prstGeom>
          <a:noFill/>
          <a:ln>
            <a:noFill/>
          </a:ln>
        </p:spPr>
      </p:pic>
      <p:pic>
        <p:nvPicPr>
          <p:cNvPr id="1454" name="Google Shape;1454;p68"/>
          <p:cNvPicPr preferRelativeResize="0"/>
          <p:nvPr/>
        </p:nvPicPr>
        <p:blipFill>
          <a:blip r:embed="rId10">
            <a:alphaModFix/>
          </a:blip>
          <a:stretch>
            <a:fillRect/>
          </a:stretch>
        </p:blipFill>
        <p:spPr>
          <a:xfrm>
            <a:off x="5925825" y="3202358"/>
            <a:ext cx="1429774" cy="8553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460" name="Google Shape;1460;p69"/>
          <p:cNvSpPr txBox="1"/>
          <p:nvPr>
            <p:ph idx="1" type="body"/>
          </p:nvPr>
        </p:nvSpPr>
        <p:spPr>
          <a:xfrm>
            <a:off x="720000" y="1059830"/>
            <a:ext cx="7704000" cy="35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b="1" sz="2000">
              <a:latin typeface="Gabriela"/>
              <a:ea typeface="Gabriela"/>
              <a:cs typeface="Gabriela"/>
              <a:sym typeface="Gabriela"/>
            </a:endParaRPr>
          </a:p>
          <a:p>
            <a:pPr indent="0" lvl="0" marL="0" rtl="0" algn="l">
              <a:spcBef>
                <a:spcPts val="1000"/>
              </a:spcBef>
              <a:spcAft>
                <a:spcPts val="0"/>
              </a:spcAft>
              <a:buNone/>
            </a:pPr>
            <a:r>
              <a:rPr b="1" lang="en" sz="2000">
                <a:solidFill>
                  <a:schemeClr val="dk2"/>
                </a:solidFill>
                <a:latin typeface="Gabriela"/>
                <a:ea typeface="Gabriela"/>
                <a:cs typeface="Gabriela"/>
                <a:sym typeface="Gabriela"/>
              </a:rPr>
              <a:t>PHOTOS</a:t>
            </a:r>
            <a:endParaRPr b="1" sz="2000">
              <a:solidFill>
                <a:schemeClr val="dk2"/>
              </a:solidFill>
              <a:latin typeface="Gabriela"/>
              <a:ea typeface="Gabriela"/>
              <a:cs typeface="Gabriela"/>
              <a:sym typeface="Gabriela"/>
            </a:endParaRPr>
          </a:p>
          <a:p>
            <a:pPr indent="-317500" lvl="0" marL="457200" rtl="0" algn="l">
              <a:spcBef>
                <a:spcPts val="0"/>
              </a:spcBef>
              <a:spcAft>
                <a:spcPts val="0"/>
              </a:spcAft>
              <a:buSzPts val="1400"/>
              <a:buChar char="●"/>
            </a:pPr>
            <a:r>
              <a:rPr lang="en">
                <a:uFill>
                  <a:noFill/>
                </a:uFill>
                <a:hlinkClick r:id="rId3"/>
              </a:rPr>
              <a:t>Close up smiley woman at bar with drink</a:t>
            </a:r>
            <a:endParaRPr/>
          </a:p>
          <a:p>
            <a:pPr indent="-317500" lvl="0" marL="457200" rtl="0" algn="l">
              <a:spcBef>
                <a:spcPts val="0"/>
              </a:spcBef>
              <a:spcAft>
                <a:spcPts val="0"/>
              </a:spcAft>
              <a:buSzPts val="1400"/>
              <a:buChar char="●"/>
            </a:pPr>
            <a:r>
              <a:rPr lang="en">
                <a:uFill>
                  <a:noFill/>
                </a:uFill>
                <a:hlinkClick r:id="rId4"/>
              </a:rPr>
              <a:t>Male bartender making a cocktail with a shaker</a:t>
            </a:r>
            <a:endParaRPr/>
          </a:p>
          <a:p>
            <a:pPr indent="-317500" lvl="0" marL="457200" rtl="0" algn="l">
              <a:spcBef>
                <a:spcPts val="0"/>
              </a:spcBef>
              <a:spcAft>
                <a:spcPts val="0"/>
              </a:spcAft>
              <a:buSzPts val="1400"/>
              <a:buChar char="●"/>
            </a:pPr>
            <a:r>
              <a:rPr lang="en">
                <a:solidFill>
                  <a:schemeClr val="hlink"/>
                </a:solidFill>
                <a:uFill>
                  <a:noFill/>
                </a:uFill>
                <a:hlinkClick r:id="rId5"/>
              </a:rPr>
              <a:t>Medium shot smiley man with confetti</a:t>
            </a:r>
            <a:endParaRPr/>
          </a:p>
          <a:p>
            <a:pPr indent="-317500" lvl="0" marL="457200" rtl="0" algn="l">
              <a:spcBef>
                <a:spcPts val="0"/>
              </a:spcBef>
              <a:spcAft>
                <a:spcPts val="0"/>
              </a:spcAft>
              <a:buSzPts val="1400"/>
              <a:buChar char="●"/>
            </a:pPr>
            <a:r>
              <a:rPr lang="en">
                <a:uFill>
                  <a:noFill/>
                </a:uFill>
                <a:hlinkClick r:id="rId6"/>
              </a:rPr>
              <a:t>Craft beer concept with hipster couple</a:t>
            </a:r>
            <a:endParaRPr/>
          </a:p>
          <a:p>
            <a:pPr indent="0" lvl="0" marL="0" rtl="0" algn="l">
              <a:spcBef>
                <a:spcPts val="1000"/>
              </a:spcBef>
              <a:spcAft>
                <a:spcPts val="0"/>
              </a:spcAft>
              <a:buNone/>
            </a:pPr>
            <a:r>
              <a:rPr b="1" lang="en" sz="2000">
                <a:solidFill>
                  <a:schemeClr val="dk2"/>
                </a:solidFill>
                <a:latin typeface="Gabriela"/>
                <a:ea typeface="Gabriela"/>
                <a:cs typeface="Gabriela"/>
                <a:sym typeface="Gabriela"/>
              </a:rPr>
              <a:t>VECTORS</a:t>
            </a:r>
            <a:endParaRPr b="1" sz="2000">
              <a:solidFill>
                <a:schemeClr val="dk2"/>
              </a:solidFill>
              <a:latin typeface="Gabriela"/>
              <a:ea typeface="Gabriela"/>
              <a:cs typeface="Gabriela"/>
              <a:sym typeface="Gabriela"/>
            </a:endParaRPr>
          </a:p>
          <a:p>
            <a:pPr indent="-317500" lvl="0" marL="457200" rtl="0" algn="l">
              <a:spcBef>
                <a:spcPts val="0"/>
              </a:spcBef>
              <a:spcAft>
                <a:spcPts val="0"/>
              </a:spcAft>
              <a:buSzPts val="1400"/>
              <a:buChar char="●"/>
            </a:pPr>
            <a:r>
              <a:rPr lang="en">
                <a:uFill>
                  <a:noFill/>
                </a:uFill>
                <a:hlinkClick r:id="rId7"/>
              </a:rPr>
              <a:t>Cartoon christmas party background</a:t>
            </a:r>
            <a:endParaRPr/>
          </a:p>
          <a:p>
            <a:pPr indent="-317500" lvl="0" marL="457200" rtl="0" algn="l">
              <a:spcBef>
                <a:spcPts val="0"/>
              </a:spcBef>
              <a:spcAft>
                <a:spcPts val="0"/>
              </a:spcAft>
              <a:buSzPts val="1400"/>
              <a:buChar char="●"/>
            </a:pPr>
            <a:r>
              <a:rPr lang="en">
                <a:uFill>
                  <a:noFill/>
                </a:uFill>
                <a:hlinkClick r:id="rId8"/>
              </a:rPr>
              <a:t>Cartoon christmas menu template</a:t>
            </a:r>
            <a:endParaRPr/>
          </a:p>
          <a:p>
            <a:pPr indent="-317500" lvl="0" marL="457200" rtl="0" algn="l">
              <a:spcBef>
                <a:spcPts val="0"/>
              </a:spcBef>
              <a:spcAft>
                <a:spcPts val="0"/>
              </a:spcAft>
              <a:buSzPts val="1400"/>
              <a:buChar char="●"/>
            </a:pPr>
            <a:r>
              <a:rPr lang="en">
                <a:uFill>
                  <a:noFill/>
                </a:uFill>
                <a:hlinkClick r:id="rId9"/>
              </a:rPr>
              <a:t>Cartoon christmas drinks background</a:t>
            </a:r>
            <a:endParaRPr/>
          </a:p>
          <a:p>
            <a:pPr indent="-317500" lvl="0" marL="457200" rtl="0" algn="l">
              <a:spcBef>
                <a:spcPts val="0"/>
              </a:spcBef>
              <a:spcAft>
                <a:spcPts val="0"/>
              </a:spcAft>
              <a:buSzPts val="1400"/>
              <a:buChar char="●"/>
            </a:pPr>
            <a:r>
              <a:rPr lang="en">
                <a:uFill>
                  <a:noFill/>
                </a:uFill>
                <a:hlinkClick r:id="rId10"/>
              </a:rPr>
              <a:t>Cartoon christmas drinks collection</a:t>
            </a:r>
            <a:endParaRPr/>
          </a:p>
          <a:p>
            <a:pPr indent="0" lvl="0" marL="0" rtl="0" algn="l">
              <a:spcBef>
                <a:spcPts val="1000"/>
              </a:spcBef>
              <a:spcAft>
                <a:spcPts val="0"/>
              </a:spcAft>
              <a:buNone/>
            </a:pPr>
            <a:r>
              <a:rPr b="1" lang="en" sz="2000">
                <a:solidFill>
                  <a:schemeClr val="dk2"/>
                </a:solidFill>
                <a:latin typeface="Gabriela"/>
                <a:ea typeface="Gabriela"/>
                <a:cs typeface="Gabriela"/>
                <a:sym typeface="Gabriela"/>
              </a:rPr>
              <a:t>ICONS</a:t>
            </a:r>
            <a:endParaRPr b="1" sz="2000">
              <a:solidFill>
                <a:schemeClr val="dk2"/>
              </a:solidFill>
              <a:latin typeface="Gabriela"/>
              <a:ea typeface="Gabriela"/>
              <a:cs typeface="Gabriela"/>
              <a:sym typeface="Gabriela"/>
            </a:endParaRPr>
          </a:p>
          <a:p>
            <a:pPr indent="-317500" lvl="0" marL="457200" rtl="0" algn="l">
              <a:spcBef>
                <a:spcPts val="0"/>
              </a:spcBef>
              <a:spcAft>
                <a:spcPts val="0"/>
              </a:spcAft>
              <a:buSzPts val="1400"/>
              <a:buChar char="●"/>
            </a:pPr>
            <a:r>
              <a:rPr lang="en">
                <a:uFill>
                  <a:noFill/>
                </a:uFill>
                <a:hlinkClick r:id="rId11"/>
              </a:rPr>
              <a:t>Cocktail Icon Pack | Filled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4" name="Shape 1464"/>
        <p:cNvGrpSpPr/>
        <p:nvPr/>
      </p:nvGrpSpPr>
      <p:grpSpPr>
        <a:xfrm>
          <a:off x="0" y="0"/>
          <a:ext cx="0" cy="0"/>
          <a:chOff x="0" y="0"/>
          <a:chExt cx="0" cy="0"/>
        </a:xfrm>
      </p:grpSpPr>
      <p:sp>
        <p:nvSpPr>
          <p:cNvPr id="1465" name="Google Shape;1465;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466" name="Google Shape;1466;p70"/>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l">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0" name="Shape 1470"/>
        <p:cNvGrpSpPr/>
        <p:nvPr/>
      </p:nvGrpSpPr>
      <p:grpSpPr>
        <a:xfrm>
          <a:off x="0" y="0"/>
          <a:ext cx="0" cy="0"/>
          <a:chOff x="0" y="0"/>
          <a:chExt cx="0" cy="0"/>
        </a:xfrm>
      </p:grpSpPr>
      <p:sp>
        <p:nvSpPr>
          <p:cNvPr id="1471" name="Google Shape;1471;p71"/>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l">
              <a:lnSpc>
                <a:spcPct val="100000"/>
              </a:lnSpc>
              <a:spcBef>
                <a:spcPts val="0"/>
              </a:spcBef>
              <a:spcAft>
                <a:spcPts val="0"/>
              </a:spcAft>
              <a:buNone/>
            </a:pPr>
            <a:r>
              <a:rPr lang="en" sz="1100">
                <a:solidFill>
                  <a:schemeClr val="lt1"/>
                </a:solidFill>
              </a:rPr>
              <a:t>For more information about editing slides, please read our FAQs or visit Slidesgo School:</a:t>
            </a:r>
            <a:endParaRPr sz="1100">
              <a:solidFill>
                <a:schemeClr val="lt1"/>
              </a:solidFill>
            </a:endParaRPr>
          </a:p>
          <a:p>
            <a:pPr indent="0" lvl="0" marL="0" rtl="0" algn="l">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472" name="Google Shape;1472;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6"/>
          <p:cNvPicPr preferRelativeResize="0"/>
          <p:nvPr/>
        </p:nvPicPr>
        <p:blipFill>
          <a:blip r:embed="rId3">
            <a:alphaModFix/>
          </a:blip>
          <a:stretch>
            <a:fillRect/>
          </a:stretch>
        </p:blipFill>
        <p:spPr>
          <a:xfrm>
            <a:off x="7088676" y="2016117"/>
            <a:ext cx="1399767" cy="1159800"/>
          </a:xfrm>
          <a:prstGeom prst="rect">
            <a:avLst/>
          </a:prstGeom>
          <a:noFill/>
          <a:ln>
            <a:noFill/>
          </a:ln>
        </p:spPr>
      </p:pic>
      <p:sp>
        <p:nvSpPr>
          <p:cNvPr id="323" name="Google Shape;323;p36"/>
          <p:cNvSpPr/>
          <p:nvPr/>
        </p:nvSpPr>
        <p:spPr>
          <a:xfrm>
            <a:off x="3856600" y="1206175"/>
            <a:ext cx="1430851" cy="1303390"/>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6"/>
          <p:cNvSpPr txBox="1"/>
          <p:nvPr>
            <p:ph idx="2" type="title"/>
          </p:nvPr>
        </p:nvSpPr>
        <p:spPr>
          <a:xfrm>
            <a:off x="2996575" y="1477725"/>
            <a:ext cx="3150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325" name="Google Shape;325;p36"/>
          <p:cNvSpPr txBox="1"/>
          <p:nvPr>
            <p:ph type="title"/>
          </p:nvPr>
        </p:nvSpPr>
        <p:spPr>
          <a:xfrm>
            <a:off x="1962625" y="2620875"/>
            <a:ext cx="5218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US</a:t>
            </a:r>
            <a:endParaRPr/>
          </a:p>
        </p:txBody>
      </p:sp>
      <p:sp>
        <p:nvSpPr>
          <p:cNvPr id="326" name="Google Shape;326;p36"/>
          <p:cNvSpPr txBox="1"/>
          <p:nvPr>
            <p:ph idx="1" type="subTitle"/>
          </p:nvPr>
        </p:nvSpPr>
        <p:spPr>
          <a:xfrm>
            <a:off x="1962625" y="3497225"/>
            <a:ext cx="52188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a:t>
            </a:r>
            <a:r>
              <a:rPr lang="en"/>
              <a:t>can</a:t>
            </a:r>
            <a:r>
              <a:rPr lang="en"/>
              <a:t> enter a subtitle here if you need it</a:t>
            </a:r>
            <a:endParaRPr/>
          </a:p>
        </p:txBody>
      </p:sp>
      <p:pic>
        <p:nvPicPr>
          <p:cNvPr id="327" name="Google Shape;327;p36"/>
          <p:cNvPicPr preferRelativeResize="0"/>
          <p:nvPr/>
        </p:nvPicPr>
        <p:blipFill>
          <a:blip r:embed="rId4">
            <a:alphaModFix/>
          </a:blip>
          <a:stretch>
            <a:fillRect/>
          </a:stretch>
        </p:blipFill>
        <p:spPr>
          <a:xfrm flipH="1">
            <a:off x="6045600" y="535000"/>
            <a:ext cx="2624800" cy="1159800"/>
          </a:xfrm>
          <a:prstGeom prst="rect">
            <a:avLst/>
          </a:prstGeom>
          <a:noFill/>
          <a:ln>
            <a:noFill/>
          </a:ln>
        </p:spPr>
      </p:pic>
      <p:pic>
        <p:nvPicPr>
          <p:cNvPr id="328" name="Google Shape;328;p36"/>
          <p:cNvPicPr preferRelativeResize="0"/>
          <p:nvPr/>
        </p:nvPicPr>
        <p:blipFill>
          <a:blip r:embed="rId5">
            <a:alphaModFix/>
          </a:blip>
          <a:stretch>
            <a:fillRect/>
          </a:stretch>
        </p:blipFill>
        <p:spPr>
          <a:xfrm flipH="1">
            <a:off x="715102" y="3346800"/>
            <a:ext cx="1611175" cy="1360850"/>
          </a:xfrm>
          <a:prstGeom prst="rect">
            <a:avLst/>
          </a:prstGeom>
          <a:noFill/>
          <a:ln>
            <a:noFill/>
          </a:ln>
        </p:spPr>
      </p:pic>
      <p:pic>
        <p:nvPicPr>
          <p:cNvPr id="329" name="Google Shape;329;p36"/>
          <p:cNvPicPr preferRelativeResize="0"/>
          <p:nvPr/>
        </p:nvPicPr>
        <p:blipFill>
          <a:blip r:embed="rId6">
            <a:alphaModFix/>
          </a:blip>
          <a:stretch>
            <a:fillRect/>
          </a:stretch>
        </p:blipFill>
        <p:spPr>
          <a:xfrm>
            <a:off x="1007713" y="4054337"/>
            <a:ext cx="954900" cy="898525"/>
          </a:xfrm>
          <a:prstGeom prst="rect">
            <a:avLst/>
          </a:prstGeom>
          <a:noFill/>
          <a:ln>
            <a:noFill/>
          </a:ln>
        </p:spPr>
      </p:pic>
      <p:pic>
        <p:nvPicPr>
          <p:cNvPr id="330" name="Google Shape;330;p36"/>
          <p:cNvPicPr preferRelativeResize="0"/>
          <p:nvPr/>
        </p:nvPicPr>
        <p:blipFill rotWithShape="1">
          <a:blip r:embed="rId7">
            <a:alphaModFix/>
          </a:blip>
          <a:srcRect b="22988" l="21042" r="0" t="0"/>
          <a:stretch/>
        </p:blipFill>
        <p:spPr>
          <a:xfrm flipH="1">
            <a:off x="6853625" y="3937325"/>
            <a:ext cx="2290375" cy="1215350"/>
          </a:xfrm>
          <a:prstGeom prst="rect">
            <a:avLst/>
          </a:prstGeom>
          <a:noFill/>
          <a:ln>
            <a:noFill/>
          </a:ln>
        </p:spPr>
      </p:pic>
      <p:pic>
        <p:nvPicPr>
          <p:cNvPr id="331" name="Google Shape;331;p36"/>
          <p:cNvPicPr preferRelativeResize="0"/>
          <p:nvPr/>
        </p:nvPicPr>
        <p:blipFill>
          <a:blip r:embed="rId8">
            <a:alphaModFix/>
          </a:blip>
          <a:stretch>
            <a:fillRect/>
          </a:stretch>
        </p:blipFill>
        <p:spPr>
          <a:xfrm flipH="1" rot="-6163468">
            <a:off x="867838" y="419263"/>
            <a:ext cx="1603650" cy="2159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6" name="Shape 1476"/>
        <p:cNvGrpSpPr/>
        <p:nvPr/>
      </p:nvGrpSpPr>
      <p:grpSpPr>
        <a:xfrm>
          <a:off x="0" y="0"/>
          <a:ext cx="0" cy="0"/>
          <a:chOff x="0" y="0"/>
          <a:chExt cx="0" cy="0"/>
        </a:xfrm>
      </p:grpSpPr>
      <p:sp>
        <p:nvSpPr>
          <p:cNvPr id="1477" name="Google Shape;1477;p72"/>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Gabriela</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https://fonts.google.com/specimen/Gabriela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Manrope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https://fonts.google.com/specimen/Manrope</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478" name="Google Shape;1478;p72"/>
          <p:cNvSpPr/>
          <p:nvPr/>
        </p:nvSpPr>
        <p:spPr>
          <a:xfrm>
            <a:off x="311442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2"/>
          <p:cNvSpPr/>
          <p:nvPr/>
        </p:nvSpPr>
        <p:spPr>
          <a:xfrm>
            <a:off x="4176245" y="2947175"/>
            <a:ext cx="791400" cy="754200"/>
          </a:xfrm>
          <a:prstGeom prst="roundRect">
            <a:avLst>
              <a:gd fmla="val 16667" name="adj"/>
            </a:avLst>
          </a:prstGeom>
          <a:solidFill>
            <a:srgbClr val="29003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2"/>
          <p:cNvSpPr/>
          <p:nvPr/>
        </p:nvSpPr>
        <p:spPr>
          <a:xfrm>
            <a:off x="5238064" y="2947175"/>
            <a:ext cx="791400" cy="754200"/>
          </a:xfrm>
          <a:prstGeom prst="roundRect">
            <a:avLst>
              <a:gd fmla="val 16667" name="adj"/>
            </a:avLst>
          </a:prstGeom>
          <a:solidFill>
            <a:srgbClr val="FBB73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BB736"/>
              </a:solidFill>
            </a:endParaRPr>
          </a:p>
        </p:txBody>
      </p:sp>
      <p:sp>
        <p:nvSpPr>
          <p:cNvPr id="1481" name="Google Shape;1481;p72"/>
          <p:cNvSpPr txBox="1"/>
          <p:nvPr/>
        </p:nvSpPr>
        <p:spPr>
          <a:xfrm>
            <a:off x="31144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482" name="Google Shape;1482;p72"/>
          <p:cNvSpPr txBox="1"/>
          <p:nvPr/>
        </p:nvSpPr>
        <p:spPr>
          <a:xfrm>
            <a:off x="41762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#290031</a:t>
            </a:r>
            <a:endParaRPr sz="1000">
              <a:solidFill>
                <a:srgbClr val="FFFFFF"/>
              </a:solidFill>
            </a:endParaRPr>
          </a:p>
        </p:txBody>
      </p:sp>
      <p:sp>
        <p:nvSpPr>
          <p:cNvPr id="1483" name="Google Shape;1483;p72"/>
          <p:cNvSpPr txBox="1"/>
          <p:nvPr/>
        </p:nvSpPr>
        <p:spPr>
          <a:xfrm>
            <a:off x="52380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#fbb736</a:t>
            </a:r>
            <a:endParaRPr sz="1000">
              <a:solidFill>
                <a:srgbClr val="FFFFFF"/>
              </a:solidFill>
            </a:endParaRPr>
          </a:p>
        </p:txBody>
      </p:sp>
      <p:sp>
        <p:nvSpPr>
          <p:cNvPr id="1484" name="Google Shape;1484;p72"/>
          <p:cNvSpPr/>
          <p:nvPr/>
        </p:nvSpPr>
        <p:spPr>
          <a:xfrm>
            <a:off x="3114425" y="3878275"/>
            <a:ext cx="791400" cy="754200"/>
          </a:xfrm>
          <a:prstGeom prst="roundRect">
            <a:avLst>
              <a:gd fmla="val 16667" name="adj"/>
            </a:avLst>
          </a:prstGeom>
          <a:solidFill>
            <a:srgbClr val="FFE3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2"/>
          <p:cNvSpPr txBox="1"/>
          <p:nvPr/>
        </p:nvSpPr>
        <p:spPr>
          <a:xfrm>
            <a:off x="31144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#ffe37d</a:t>
            </a:r>
            <a:endParaRPr sz="1000">
              <a:solidFill>
                <a:schemeClr val="dk1"/>
              </a:solidFill>
            </a:endParaRPr>
          </a:p>
        </p:txBody>
      </p:sp>
      <p:sp>
        <p:nvSpPr>
          <p:cNvPr id="1486" name="Google Shape;1486;p72"/>
          <p:cNvSpPr/>
          <p:nvPr/>
        </p:nvSpPr>
        <p:spPr>
          <a:xfrm>
            <a:off x="5238075" y="3878275"/>
            <a:ext cx="791400" cy="754200"/>
          </a:xfrm>
          <a:prstGeom prst="roundRect">
            <a:avLst>
              <a:gd fmla="val 16667" name="adj"/>
            </a:avLst>
          </a:prstGeom>
          <a:solidFill>
            <a:srgbClr val="B45F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2"/>
          <p:cNvSpPr txBox="1"/>
          <p:nvPr/>
        </p:nvSpPr>
        <p:spPr>
          <a:xfrm>
            <a:off x="52380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#b45f94</a:t>
            </a:r>
            <a:endParaRPr sz="1000">
              <a:solidFill>
                <a:srgbClr val="FFFFFF"/>
              </a:solidFill>
            </a:endParaRPr>
          </a:p>
        </p:txBody>
      </p:sp>
      <p:sp>
        <p:nvSpPr>
          <p:cNvPr id="1488" name="Google Shape;1488;p72"/>
          <p:cNvSpPr/>
          <p:nvPr/>
        </p:nvSpPr>
        <p:spPr>
          <a:xfrm>
            <a:off x="4176250" y="3878275"/>
            <a:ext cx="791400" cy="754200"/>
          </a:xfrm>
          <a:prstGeom prst="roundRect">
            <a:avLst>
              <a:gd fmla="val 16667" name="adj"/>
            </a:avLst>
          </a:prstGeom>
          <a:solidFill>
            <a:srgbClr val="7A325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2"/>
          <p:cNvSpPr txBox="1"/>
          <p:nvPr/>
        </p:nvSpPr>
        <p:spPr>
          <a:xfrm>
            <a:off x="41762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#7a325f</a:t>
            </a:r>
            <a:endParaRPr sz="1000">
              <a:solidFill>
                <a:srgbClr val="FFFFFF"/>
              </a:solidFill>
            </a:endParaRPr>
          </a:p>
        </p:txBody>
      </p:sp>
      <p:sp>
        <p:nvSpPr>
          <p:cNvPr id="1490" name="Google Shape;1490;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94" name="Shape 1494"/>
        <p:cNvGrpSpPr/>
        <p:nvPr/>
      </p:nvGrpSpPr>
      <p:grpSpPr>
        <a:xfrm>
          <a:off x="0" y="0"/>
          <a:ext cx="0" cy="0"/>
          <a:chOff x="0" y="0"/>
          <a:chExt cx="0" cy="0"/>
        </a:xfrm>
      </p:grpSpPr>
      <p:sp>
        <p:nvSpPr>
          <p:cNvPr id="1495" name="Google Shape;1495;p73"/>
          <p:cNvSpPr txBox="1"/>
          <p:nvPr/>
        </p:nvSpPr>
        <p:spPr>
          <a:xfrm>
            <a:off x="723450" y="1187975"/>
            <a:ext cx="76890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496" name="Google Shape;1496;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497" name="Google Shape;1497;p73"/>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498" name="Google Shape;1498;p73">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499" name="Google Shape;1499;p73">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500" name="Google Shape;1500;p73">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501" name="Google Shape;1501;p73">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502" name="Google Shape;1502;p73"/>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503" name="Google Shape;1503;p73"/>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504" name="Google Shape;1504;p73"/>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505" name="Google Shape;1505;p73"/>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506" name="Google Shape;1506;p73">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0" name="Shape 1510"/>
        <p:cNvGrpSpPr/>
        <p:nvPr/>
      </p:nvGrpSpPr>
      <p:grpSpPr>
        <a:xfrm>
          <a:off x="0" y="0"/>
          <a:ext cx="0" cy="0"/>
          <a:chOff x="0" y="0"/>
          <a:chExt cx="0" cy="0"/>
        </a:xfrm>
      </p:grpSpPr>
      <p:grpSp>
        <p:nvGrpSpPr>
          <p:cNvPr id="1511" name="Google Shape;1511;p74"/>
          <p:cNvGrpSpPr/>
          <p:nvPr/>
        </p:nvGrpSpPr>
        <p:grpSpPr>
          <a:xfrm>
            <a:off x="5048544" y="3019584"/>
            <a:ext cx="442841" cy="514271"/>
            <a:chOff x="4727025" y="1332775"/>
            <a:chExt cx="59900" cy="69625"/>
          </a:xfrm>
        </p:grpSpPr>
        <p:sp>
          <p:nvSpPr>
            <p:cNvPr id="1512" name="Google Shape;1512;p7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74"/>
          <p:cNvGrpSpPr/>
          <p:nvPr/>
        </p:nvGrpSpPr>
        <p:grpSpPr>
          <a:xfrm>
            <a:off x="5723860" y="2267072"/>
            <a:ext cx="500909" cy="500899"/>
            <a:chOff x="4820425" y="1329900"/>
            <a:chExt cx="70175" cy="70350"/>
          </a:xfrm>
        </p:grpSpPr>
        <p:sp>
          <p:nvSpPr>
            <p:cNvPr id="1515" name="Google Shape;1515;p7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74"/>
          <p:cNvGrpSpPr/>
          <p:nvPr/>
        </p:nvGrpSpPr>
        <p:grpSpPr>
          <a:xfrm>
            <a:off x="6376484" y="2278862"/>
            <a:ext cx="538135" cy="493119"/>
            <a:chOff x="4903200" y="1331525"/>
            <a:chExt cx="73575" cy="67425"/>
          </a:xfrm>
        </p:grpSpPr>
        <p:sp>
          <p:nvSpPr>
            <p:cNvPr id="1520" name="Google Shape;1520;p7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21" name="Google Shape;1521;p7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74"/>
          <p:cNvGrpSpPr/>
          <p:nvPr/>
        </p:nvGrpSpPr>
        <p:grpSpPr>
          <a:xfrm>
            <a:off x="5636435" y="3020840"/>
            <a:ext cx="544563" cy="511895"/>
            <a:chOff x="4815575" y="1416800"/>
            <a:chExt cx="73750" cy="71400"/>
          </a:xfrm>
        </p:grpSpPr>
        <p:sp>
          <p:nvSpPr>
            <p:cNvPr id="1523" name="Google Shape;1523;p7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74"/>
          <p:cNvGrpSpPr/>
          <p:nvPr/>
        </p:nvGrpSpPr>
        <p:grpSpPr>
          <a:xfrm>
            <a:off x="6333060" y="3020546"/>
            <a:ext cx="602914" cy="512477"/>
            <a:chOff x="4902475" y="1418875"/>
            <a:chExt cx="74500" cy="63775"/>
          </a:xfrm>
        </p:grpSpPr>
        <p:sp>
          <p:nvSpPr>
            <p:cNvPr id="1527" name="Google Shape;1527;p7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74"/>
          <p:cNvGrpSpPr/>
          <p:nvPr/>
        </p:nvGrpSpPr>
        <p:grpSpPr>
          <a:xfrm>
            <a:off x="5748932" y="3759785"/>
            <a:ext cx="515391" cy="525699"/>
            <a:chOff x="4818100" y="1507675"/>
            <a:chExt cx="71225" cy="71625"/>
          </a:xfrm>
        </p:grpSpPr>
        <p:sp>
          <p:nvSpPr>
            <p:cNvPr id="1530" name="Google Shape;1530;p7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74"/>
          <p:cNvGrpSpPr/>
          <p:nvPr/>
        </p:nvGrpSpPr>
        <p:grpSpPr>
          <a:xfrm>
            <a:off x="5087034" y="3781317"/>
            <a:ext cx="522956" cy="489869"/>
            <a:chOff x="4721450" y="1509475"/>
            <a:chExt cx="79350" cy="74325"/>
          </a:xfrm>
        </p:grpSpPr>
        <p:sp>
          <p:nvSpPr>
            <p:cNvPr id="1535" name="Google Shape;1535;p7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74"/>
          <p:cNvGrpSpPr/>
          <p:nvPr/>
        </p:nvGrpSpPr>
        <p:grpSpPr>
          <a:xfrm>
            <a:off x="6410277" y="3761069"/>
            <a:ext cx="525704" cy="535436"/>
            <a:chOff x="4906800" y="1507500"/>
            <a:chExt cx="70350" cy="71075"/>
          </a:xfrm>
        </p:grpSpPr>
        <p:sp>
          <p:nvSpPr>
            <p:cNvPr id="1540" name="Google Shape;1540;p7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74"/>
          <p:cNvGrpSpPr/>
          <p:nvPr/>
        </p:nvGrpSpPr>
        <p:grpSpPr>
          <a:xfrm>
            <a:off x="4443099" y="2267050"/>
            <a:ext cx="508054" cy="508095"/>
            <a:chOff x="3736598" y="2170606"/>
            <a:chExt cx="404889" cy="404889"/>
          </a:xfrm>
        </p:grpSpPr>
        <p:sp>
          <p:nvSpPr>
            <p:cNvPr id="1546" name="Google Shape;1546;p7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74"/>
          <p:cNvGrpSpPr/>
          <p:nvPr/>
        </p:nvGrpSpPr>
        <p:grpSpPr>
          <a:xfrm>
            <a:off x="3731139" y="2267145"/>
            <a:ext cx="575790" cy="507904"/>
            <a:chOff x="3161917" y="2170682"/>
            <a:chExt cx="458870" cy="404737"/>
          </a:xfrm>
        </p:grpSpPr>
        <p:sp>
          <p:nvSpPr>
            <p:cNvPr id="1551" name="Google Shape;1551;p7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52" name="Google Shape;1552;p7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74"/>
          <p:cNvGrpSpPr/>
          <p:nvPr/>
        </p:nvGrpSpPr>
        <p:grpSpPr>
          <a:xfrm>
            <a:off x="3758669" y="3027517"/>
            <a:ext cx="520730" cy="498567"/>
            <a:chOff x="3179914" y="2889488"/>
            <a:chExt cx="422876" cy="404911"/>
          </a:xfrm>
        </p:grpSpPr>
        <p:sp>
          <p:nvSpPr>
            <p:cNvPr id="1555" name="Google Shape;1555;p7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74"/>
          <p:cNvGrpSpPr/>
          <p:nvPr/>
        </p:nvGrpSpPr>
        <p:grpSpPr>
          <a:xfrm>
            <a:off x="4387349" y="3027477"/>
            <a:ext cx="516145" cy="498648"/>
            <a:chOff x="3729467" y="2889422"/>
            <a:chExt cx="419153" cy="404977"/>
          </a:xfrm>
        </p:grpSpPr>
        <p:sp>
          <p:nvSpPr>
            <p:cNvPr id="1562" name="Google Shape;1562;p7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74"/>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4"/>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4"/>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4"/>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74"/>
          <p:cNvGrpSpPr/>
          <p:nvPr/>
        </p:nvGrpSpPr>
        <p:grpSpPr>
          <a:xfrm>
            <a:off x="7107677" y="2474362"/>
            <a:ext cx="166473" cy="141497"/>
            <a:chOff x="4660325" y="1866850"/>
            <a:chExt cx="68350" cy="58100"/>
          </a:xfrm>
        </p:grpSpPr>
        <p:sp>
          <p:nvSpPr>
            <p:cNvPr id="1574" name="Google Shape;1574;p7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74"/>
          <p:cNvGrpSpPr/>
          <p:nvPr/>
        </p:nvGrpSpPr>
        <p:grpSpPr>
          <a:xfrm>
            <a:off x="7417022" y="2500086"/>
            <a:ext cx="162515" cy="90049"/>
            <a:chOff x="4791775" y="1877500"/>
            <a:chExt cx="66725" cy="36975"/>
          </a:xfrm>
        </p:grpSpPr>
        <p:sp>
          <p:nvSpPr>
            <p:cNvPr id="1577" name="Google Shape;1577;p7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74"/>
          <p:cNvGrpSpPr/>
          <p:nvPr/>
        </p:nvGrpSpPr>
        <p:grpSpPr>
          <a:xfrm>
            <a:off x="7738734" y="2500086"/>
            <a:ext cx="144979" cy="90049"/>
            <a:chOff x="4923925" y="1877500"/>
            <a:chExt cx="59525" cy="36975"/>
          </a:xfrm>
        </p:grpSpPr>
        <p:sp>
          <p:nvSpPr>
            <p:cNvPr id="1580" name="Google Shape;1580;p7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74"/>
          <p:cNvGrpSpPr/>
          <p:nvPr/>
        </p:nvGrpSpPr>
        <p:grpSpPr>
          <a:xfrm>
            <a:off x="8033226" y="2482277"/>
            <a:ext cx="141447" cy="125667"/>
            <a:chOff x="5058450" y="1870100"/>
            <a:chExt cx="58075" cy="51600"/>
          </a:xfrm>
        </p:grpSpPr>
        <p:sp>
          <p:nvSpPr>
            <p:cNvPr id="1583" name="Google Shape;1583;p7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74"/>
          <p:cNvGrpSpPr/>
          <p:nvPr/>
        </p:nvGrpSpPr>
        <p:grpSpPr>
          <a:xfrm>
            <a:off x="7447741" y="2904685"/>
            <a:ext cx="101077" cy="107645"/>
            <a:chOff x="4811425" y="2065025"/>
            <a:chExt cx="41500" cy="44200"/>
          </a:xfrm>
        </p:grpSpPr>
        <p:sp>
          <p:nvSpPr>
            <p:cNvPr id="1586" name="Google Shape;1586;p7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74"/>
          <p:cNvGrpSpPr/>
          <p:nvPr/>
        </p:nvGrpSpPr>
        <p:grpSpPr>
          <a:xfrm>
            <a:off x="7740178" y="2904898"/>
            <a:ext cx="120867" cy="107218"/>
            <a:chOff x="4929875" y="2065025"/>
            <a:chExt cx="49625" cy="44025"/>
          </a:xfrm>
        </p:grpSpPr>
        <p:sp>
          <p:nvSpPr>
            <p:cNvPr id="1589" name="Google Shape;1589;p7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74"/>
          <p:cNvGrpSpPr/>
          <p:nvPr/>
        </p:nvGrpSpPr>
        <p:grpSpPr>
          <a:xfrm>
            <a:off x="8068847" y="2907912"/>
            <a:ext cx="70206" cy="101191"/>
            <a:chOff x="5083925" y="2066350"/>
            <a:chExt cx="28825" cy="41550"/>
          </a:xfrm>
        </p:grpSpPr>
        <p:sp>
          <p:nvSpPr>
            <p:cNvPr id="1592" name="Google Shape;1592;p7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74"/>
          <p:cNvGrpSpPr/>
          <p:nvPr/>
        </p:nvGrpSpPr>
        <p:grpSpPr>
          <a:xfrm>
            <a:off x="7100401" y="2923559"/>
            <a:ext cx="181026" cy="69896"/>
            <a:chOff x="4659775" y="2072775"/>
            <a:chExt cx="74325" cy="28700"/>
          </a:xfrm>
        </p:grpSpPr>
        <p:sp>
          <p:nvSpPr>
            <p:cNvPr id="1595" name="Google Shape;1595;p7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74"/>
          <p:cNvGrpSpPr/>
          <p:nvPr/>
        </p:nvGrpSpPr>
        <p:grpSpPr>
          <a:xfrm>
            <a:off x="8020257" y="2714124"/>
            <a:ext cx="167387" cy="89197"/>
            <a:chOff x="4662475" y="1976500"/>
            <a:chExt cx="68725" cy="36625"/>
          </a:xfrm>
        </p:grpSpPr>
        <p:sp>
          <p:nvSpPr>
            <p:cNvPr id="1599" name="Google Shape;1599;p7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74"/>
          <p:cNvGrpSpPr/>
          <p:nvPr/>
        </p:nvGrpSpPr>
        <p:grpSpPr>
          <a:xfrm>
            <a:off x="7717162" y="2717564"/>
            <a:ext cx="166899" cy="82317"/>
            <a:chOff x="4920150" y="1977875"/>
            <a:chExt cx="68525" cy="33800"/>
          </a:xfrm>
        </p:grpSpPr>
        <p:sp>
          <p:nvSpPr>
            <p:cNvPr id="1603" name="Google Shape;1603;p7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74"/>
          <p:cNvGrpSpPr/>
          <p:nvPr/>
        </p:nvGrpSpPr>
        <p:grpSpPr>
          <a:xfrm>
            <a:off x="7128319" y="3121482"/>
            <a:ext cx="125190" cy="127858"/>
            <a:chOff x="4676550" y="2160575"/>
            <a:chExt cx="51400" cy="52500"/>
          </a:xfrm>
        </p:grpSpPr>
        <p:sp>
          <p:nvSpPr>
            <p:cNvPr id="1607" name="Google Shape;1607;p7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74"/>
          <p:cNvGrpSpPr/>
          <p:nvPr/>
        </p:nvGrpSpPr>
        <p:grpSpPr>
          <a:xfrm>
            <a:off x="7425577" y="3128514"/>
            <a:ext cx="145405" cy="113794"/>
            <a:chOff x="4768325" y="2163475"/>
            <a:chExt cx="59700" cy="46725"/>
          </a:xfrm>
        </p:grpSpPr>
        <p:sp>
          <p:nvSpPr>
            <p:cNvPr id="1611" name="Google Shape;1611;p7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3" name="Google Shape;1613;p74"/>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4"/>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4"/>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4"/>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74"/>
          <p:cNvGrpSpPr/>
          <p:nvPr/>
        </p:nvGrpSpPr>
        <p:grpSpPr>
          <a:xfrm>
            <a:off x="7441895" y="3383608"/>
            <a:ext cx="112768" cy="106853"/>
            <a:chOff x="4768575" y="2253950"/>
            <a:chExt cx="46300" cy="43875"/>
          </a:xfrm>
        </p:grpSpPr>
        <p:sp>
          <p:nvSpPr>
            <p:cNvPr id="1620" name="Google Shape;1620;p7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74"/>
          <p:cNvGrpSpPr/>
          <p:nvPr/>
        </p:nvGrpSpPr>
        <p:grpSpPr>
          <a:xfrm>
            <a:off x="7741518" y="3872634"/>
            <a:ext cx="118187" cy="146246"/>
            <a:chOff x="4960900" y="2433225"/>
            <a:chExt cx="48525" cy="60050"/>
          </a:xfrm>
        </p:grpSpPr>
        <p:sp>
          <p:nvSpPr>
            <p:cNvPr id="1623" name="Google Shape;1623;p7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74"/>
          <p:cNvGrpSpPr/>
          <p:nvPr/>
        </p:nvGrpSpPr>
        <p:grpSpPr>
          <a:xfrm>
            <a:off x="7430083" y="4136695"/>
            <a:ext cx="136394" cy="143810"/>
            <a:chOff x="4854075" y="2527625"/>
            <a:chExt cx="56000" cy="59050"/>
          </a:xfrm>
        </p:grpSpPr>
        <p:sp>
          <p:nvSpPr>
            <p:cNvPr id="1626" name="Google Shape;1626;p7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74"/>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74"/>
          <p:cNvGrpSpPr/>
          <p:nvPr/>
        </p:nvGrpSpPr>
        <p:grpSpPr>
          <a:xfrm>
            <a:off x="8054294" y="3600439"/>
            <a:ext cx="99312" cy="160797"/>
            <a:chOff x="5059700" y="2334775"/>
            <a:chExt cx="40775" cy="66025"/>
          </a:xfrm>
        </p:grpSpPr>
        <p:sp>
          <p:nvSpPr>
            <p:cNvPr id="1632" name="Google Shape;1632;p7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74"/>
          <p:cNvGrpSpPr/>
          <p:nvPr/>
        </p:nvGrpSpPr>
        <p:grpSpPr>
          <a:xfrm>
            <a:off x="8011458" y="3865571"/>
            <a:ext cx="184984" cy="160371"/>
            <a:chOff x="5037700" y="2430325"/>
            <a:chExt cx="75950" cy="65850"/>
          </a:xfrm>
        </p:grpSpPr>
        <p:sp>
          <p:nvSpPr>
            <p:cNvPr id="1642" name="Google Shape;1642;p7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74"/>
          <p:cNvGrpSpPr/>
          <p:nvPr/>
        </p:nvGrpSpPr>
        <p:grpSpPr>
          <a:xfrm>
            <a:off x="7430964" y="3632023"/>
            <a:ext cx="173014" cy="97629"/>
            <a:chOff x="4756975" y="2341800"/>
            <a:chExt cx="91975" cy="51925"/>
          </a:xfrm>
        </p:grpSpPr>
        <p:sp>
          <p:nvSpPr>
            <p:cNvPr id="1645" name="Google Shape;1645;p7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74"/>
          <p:cNvGrpSpPr/>
          <p:nvPr/>
        </p:nvGrpSpPr>
        <p:grpSpPr>
          <a:xfrm>
            <a:off x="7697901" y="4120720"/>
            <a:ext cx="212497" cy="175761"/>
            <a:chOff x="4943575" y="2516350"/>
            <a:chExt cx="98675" cy="81700"/>
          </a:xfrm>
        </p:grpSpPr>
        <p:sp>
          <p:nvSpPr>
            <p:cNvPr id="1666" name="Google Shape;1666;p7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74"/>
          <p:cNvGrpSpPr/>
          <p:nvPr/>
        </p:nvGrpSpPr>
        <p:grpSpPr>
          <a:xfrm>
            <a:off x="1955962" y="3346963"/>
            <a:ext cx="965351" cy="134611"/>
            <a:chOff x="4411970" y="2962952"/>
            <a:chExt cx="706544" cy="104212"/>
          </a:xfrm>
        </p:grpSpPr>
        <p:sp>
          <p:nvSpPr>
            <p:cNvPr id="1745" name="Google Shape;1745;p7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74"/>
          <p:cNvGrpSpPr/>
          <p:nvPr/>
        </p:nvGrpSpPr>
        <p:grpSpPr>
          <a:xfrm>
            <a:off x="1955962" y="2935877"/>
            <a:ext cx="960158" cy="289172"/>
            <a:chOff x="4411970" y="2726085"/>
            <a:chExt cx="643107" cy="193659"/>
          </a:xfrm>
        </p:grpSpPr>
        <p:sp>
          <p:nvSpPr>
            <p:cNvPr id="1750" name="Google Shape;1750;p7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74"/>
          <p:cNvGrpSpPr/>
          <p:nvPr/>
        </p:nvGrpSpPr>
        <p:grpSpPr>
          <a:xfrm>
            <a:off x="958854" y="3201987"/>
            <a:ext cx="833173" cy="259209"/>
            <a:chOff x="4411970" y="4340222"/>
            <a:chExt cx="779467" cy="242683"/>
          </a:xfrm>
        </p:grpSpPr>
        <p:sp>
          <p:nvSpPr>
            <p:cNvPr id="1754" name="Google Shape;1754;p7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74"/>
          <p:cNvGrpSpPr/>
          <p:nvPr/>
        </p:nvGrpSpPr>
        <p:grpSpPr>
          <a:xfrm>
            <a:off x="1955962" y="2597733"/>
            <a:ext cx="965160" cy="216230"/>
            <a:chOff x="4411970" y="2468674"/>
            <a:chExt cx="747317" cy="167425"/>
          </a:xfrm>
        </p:grpSpPr>
        <p:sp>
          <p:nvSpPr>
            <p:cNvPr id="1758" name="Google Shape;1758;p7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74"/>
          <p:cNvGrpSpPr/>
          <p:nvPr/>
        </p:nvGrpSpPr>
        <p:grpSpPr>
          <a:xfrm>
            <a:off x="954709" y="2502450"/>
            <a:ext cx="810451" cy="319148"/>
            <a:chOff x="4411970" y="3686602"/>
            <a:chExt cx="797845" cy="314215"/>
          </a:xfrm>
        </p:grpSpPr>
        <p:sp>
          <p:nvSpPr>
            <p:cNvPr id="1761" name="Google Shape;1761;p7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74"/>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74"/>
          <p:cNvGrpSpPr/>
          <p:nvPr/>
        </p:nvGrpSpPr>
        <p:grpSpPr>
          <a:xfrm>
            <a:off x="954806" y="2256974"/>
            <a:ext cx="1970333" cy="208784"/>
            <a:chOff x="6336019" y="3733725"/>
            <a:chExt cx="2566206" cy="351310"/>
          </a:xfrm>
        </p:grpSpPr>
        <p:sp>
          <p:nvSpPr>
            <p:cNvPr id="1768" name="Google Shape;1768;p7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74"/>
          <p:cNvGrpSpPr/>
          <p:nvPr/>
        </p:nvGrpSpPr>
        <p:grpSpPr>
          <a:xfrm>
            <a:off x="1955962" y="3864529"/>
            <a:ext cx="946551" cy="153200"/>
            <a:chOff x="4404545" y="3301592"/>
            <a:chExt cx="782403" cy="129272"/>
          </a:xfrm>
        </p:grpSpPr>
        <p:sp>
          <p:nvSpPr>
            <p:cNvPr id="1773" name="Google Shape;1773;p7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74"/>
          <p:cNvGrpSpPr/>
          <p:nvPr/>
        </p:nvGrpSpPr>
        <p:grpSpPr>
          <a:xfrm>
            <a:off x="1955962" y="3603488"/>
            <a:ext cx="962257" cy="139127"/>
            <a:chOff x="4411970" y="3131459"/>
            <a:chExt cx="710520" cy="117397"/>
          </a:xfrm>
        </p:grpSpPr>
        <p:sp>
          <p:nvSpPr>
            <p:cNvPr id="1776" name="Google Shape;1776;p7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78" name="Google Shape;1778;p74"/>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74"/>
          <p:cNvGrpSpPr/>
          <p:nvPr/>
        </p:nvGrpSpPr>
        <p:grpSpPr>
          <a:xfrm>
            <a:off x="956107" y="3538282"/>
            <a:ext cx="823838" cy="458988"/>
            <a:chOff x="4411970" y="1801825"/>
            <a:chExt cx="734586" cy="409262"/>
          </a:xfrm>
        </p:grpSpPr>
        <p:sp>
          <p:nvSpPr>
            <p:cNvPr id="1780" name="Google Shape;1780;p7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74"/>
          <p:cNvGrpSpPr/>
          <p:nvPr/>
        </p:nvGrpSpPr>
        <p:grpSpPr>
          <a:xfrm>
            <a:off x="956107" y="4086708"/>
            <a:ext cx="856348" cy="212039"/>
            <a:chOff x="4411970" y="2233974"/>
            <a:chExt cx="763574" cy="189068"/>
          </a:xfrm>
        </p:grpSpPr>
        <p:sp>
          <p:nvSpPr>
            <p:cNvPr id="1783" name="Google Shape;1783;p7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74"/>
          <p:cNvGrpSpPr/>
          <p:nvPr/>
        </p:nvGrpSpPr>
        <p:grpSpPr>
          <a:xfrm>
            <a:off x="3066303" y="2262044"/>
            <a:ext cx="511602" cy="511602"/>
            <a:chOff x="5681300" y="2527788"/>
            <a:chExt cx="805800" cy="805800"/>
          </a:xfrm>
        </p:grpSpPr>
        <p:sp>
          <p:nvSpPr>
            <p:cNvPr id="1786" name="Google Shape;1786;p7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74"/>
          <p:cNvGrpSpPr/>
          <p:nvPr/>
        </p:nvGrpSpPr>
        <p:grpSpPr>
          <a:xfrm>
            <a:off x="3063497" y="3028627"/>
            <a:ext cx="513021" cy="512935"/>
            <a:chOff x="4049800" y="640400"/>
            <a:chExt cx="858900" cy="858900"/>
          </a:xfrm>
        </p:grpSpPr>
        <p:sp>
          <p:nvSpPr>
            <p:cNvPr id="1789" name="Google Shape;1789;p7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74"/>
          <p:cNvGrpSpPr/>
          <p:nvPr/>
        </p:nvGrpSpPr>
        <p:grpSpPr>
          <a:xfrm>
            <a:off x="2980696" y="3680519"/>
            <a:ext cx="686489" cy="686585"/>
            <a:chOff x="5080188" y="927900"/>
            <a:chExt cx="961200" cy="961200"/>
          </a:xfrm>
        </p:grpSpPr>
        <p:sp>
          <p:nvSpPr>
            <p:cNvPr id="1792" name="Google Shape;1792;p7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74"/>
          <p:cNvGrpSpPr/>
          <p:nvPr/>
        </p:nvGrpSpPr>
        <p:grpSpPr>
          <a:xfrm>
            <a:off x="3763848" y="3773248"/>
            <a:ext cx="510373" cy="510937"/>
            <a:chOff x="7508249" y="1522825"/>
            <a:chExt cx="1326332" cy="1322987"/>
          </a:xfrm>
        </p:grpSpPr>
        <p:sp>
          <p:nvSpPr>
            <p:cNvPr id="1801" name="Google Shape;1801;p7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74"/>
          <p:cNvGrpSpPr/>
          <p:nvPr/>
        </p:nvGrpSpPr>
        <p:grpSpPr>
          <a:xfrm>
            <a:off x="4455441" y="3774653"/>
            <a:ext cx="492652" cy="503348"/>
            <a:chOff x="6039282" y="1042577"/>
            <a:chExt cx="734315" cy="731929"/>
          </a:xfrm>
        </p:grpSpPr>
        <p:sp>
          <p:nvSpPr>
            <p:cNvPr id="1812" name="Google Shape;1812;p7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74"/>
          <p:cNvGrpSpPr/>
          <p:nvPr/>
        </p:nvGrpSpPr>
        <p:grpSpPr>
          <a:xfrm>
            <a:off x="5095855" y="2270694"/>
            <a:ext cx="483304" cy="504902"/>
            <a:chOff x="1825800" y="1651625"/>
            <a:chExt cx="568125" cy="591775"/>
          </a:xfrm>
        </p:grpSpPr>
        <p:sp>
          <p:nvSpPr>
            <p:cNvPr id="1834" name="Google Shape;1834;p7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74"/>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4"/>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4"/>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4"/>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4"/>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845" name="Google Shape;1845;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grpSp>
        <p:nvGrpSpPr>
          <p:cNvPr id="1850" name="Google Shape;1850;p75"/>
          <p:cNvGrpSpPr/>
          <p:nvPr/>
        </p:nvGrpSpPr>
        <p:grpSpPr>
          <a:xfrm>
            <a:off x="722059" y="955168"/>
            <a:ext cx="2492868" cy="1379876"/>
            <a:chOff x="2654821" y="2311071"/>
            <a:chExt cx="2279715" cy="1262120"/>
          </a:xfrm>
        </p:grpSpPr>
        <p:grpSp>
          <p:nvGrpSpPr>
            <p:cNvPr id="1851" name="Google Shape;1851;p75"/>
            <p:cNvGrpSpPr/>
            <p:nvPr/>
          </p:nvGrpSpPr>
          <p:grpSpPr>
            <a:xfrm>
              <a:off x="4034269" y="2840745"/>
              <a:ext cx="40212" cy="36437"/>
              <a:chOff x="4293400" y="2574725"/>
              <a:chExt cx="84425" cy="80100"/>
            </a:xfrm>
          </p:grpSpPr>
          <p:sp>
            <p:nvSpPr>
              <p:cNvPr id="1852" name="Google Shape;1852;p7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53" name="Google Shape;1853;p7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75"/>
            <p:cNvGrpSpPr/>
            <p:nvPr/>
          </p:nvGrpSpPr>
          <p:grpSpPr>
            <a:xfrm>
              <a:off x="3894606" y="2334874"/>
              <a:ext cx="913198" cy="518984"/>
              <a:chOff x="4000175" y="1462675"/>
              <a:chExt cx="1917275" cy="1140875"/>
            </a:xfrm>
          </p:grpSpPr>
          <p:sp>
            <p:nvSpPr>
              <p:cNvPr id="1855" name="Google Shape;1855;p7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56" name="Google Shape;1856;p75"/>
              <p:cNvGrpSpPr/>
              <p:nvPr/>
            </p:nvGrpSpPr>
            <p:grpSpPr>
              <a:xfrm>
                <a:off x="4000175" y="1462675"/>
                <a:ext cx="1917275" cy="1140875"/>
                <a:chOff x="4000175" y="1462675"/>
                <a:chExt cx="1917275" cy="1140875"/>
              </a:xfrm>
            </p:grpSpPr>
            <p:sp>
              <p:nvSpPr>
                <p:cNvPr id="1857" name="Google Shape;1857;p7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58" name="Google Shape;1858;p7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62" name="Google Shape;1862;p7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3" name="Google Shape;1863;p75"/>
            <p:cNvGrpSpPr/>
            <p:nvPr/>
          </p:nvGrpSpPr>
          <p:grpSpPr>
            <a:xfrm>
              <a:off x="3875768" y="2846704"/>
              <a:ext cx="44796" cy="47366"/>
              <a:chOff x="3960625" y="2587825"/>
              <a:chExt cx="94050" cy="104125"/>
            </a:xfrm>
          </p:grpSpPr>
          <p:sp>
            <p:nvSpPr>
              <p:cNvPr id="1864" name="Google Shape;1864;p7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65" name="Google Shape;1865;p7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75"/>
            <p:cNvGrpSpPr/>
            <p:nvPr/>
          </p:nvGrpSpPr>
          <p:grpSpPr>
            <a:xfrm>
              <a:off x="3782759" y="2807162"/>
              <a:ext cx="82686" cy="85487"/>
              <a:chOff x="3765350" y="2500900"/>
              <a:chExt cx="173600" cy="187925"/>
            </a:xfrm>
          </p:grpSpPr>
          <p:sp>
            <p:nvSpPr>
              <p:cNvPr id="1867" name="Google Shape;1867;p7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68" name="Google Shape;1868;p7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3" name="Google Shape;1873;p75"/>
            <p:cNvGrpSpPr/>
            <p:nvPr/>
          </p:nvGrpSpPr>
          <p:grpSpPr>
            <a:xfrm>
              <a:off x="3775674" y="2798496"/>
              <a:ext cx="40545" cy="23564"/>
              <a:chOff x="3750475" y="2481850"/>
              <a:chExt cx="85125" cy="51800"/>
            </a:xfrm>
          </p:grpSpPr>
          <p:sp>
            <p:nvSpPr>
              <p:cNvPr id="1874" name="Google Shape;1874;p7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76" name="Google Shape;1876;p75"/>
            <p:cNvGrpSpPr/>
            <p:nvPr/>
          </p:nvGrpSpPr>
          <p:grpSpPr>
            <a:xfrm>
              <a:off x="3716946" y="2776024"/>
              <a:ext cx="81971" cy="76912"/>
              <a:chOff x="3627175" y="2432450"/>
              <a:chExt cx="172100" cy="169075"/>
            </a:xfrm>
          </p:grpSpPr>
          <p:sp>
            <p:nvSpPr>
              <p:cNvPr id="1877" name="Google Shape;1877;p7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79" name="Google Shape;1879;p7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80" name="Google Shape;1880;p75"/>
            <p:cNvGrpSpPr/>
            <p:nvPr/>
          </p:nvGrpSpPr>
          <p:grpSpPr>
            <a:xfrm>
              <a:off x="3685682" y="2845624"/>
              <a:ext cx="29311" cy="45055"/>
              <a:chOff x="3561536" y="2585450"/>
              <a:chExt cx="61539" cy="99045"/>
            </a:xfrm>
          </p:grpSpPr>
          <p:sp>
            <p:nvSpPr>
              <p:cNvPr id="1881" name="Google Shape;1881;p7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83" name="Google Shape;1883;p75"/>
            <p:cNvGrpSpPr/>
            <p:nvPr/>
          </p:nvGrpSpPr>
          <p:grpSpPr>
            <a:xfrm>
              <a:off x="3849905" y="2572252"/>
              <a:ext cx="74339" cy="119559"/>
              <a:chOff x="3906325" y="1984500"/>
              <a:chExt cx="156075" cy="262825"/>
            </a:xfrm>
          </p:grpSpPr>
          <p:sp>
            <p:nvSpPr>
              <p:cNvPr id="1884" name="Google Shape;1884;p7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85" name="Google Shape;1885;p7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75"/>
            <p:cNvGrpSpPr/>
            <p:nvPr/>
          </p:nvGrpSpPr>
          <p:grpSpPr>
            <a:xfrm>
              <a:off x="2654821" y="2414345"/>
              <a:ext cx="667570" cy="558731"/>
              <a:chOff x="1397225" y="1637375"/>
              <a:chExt cx="1401575" cy="1228250"/>
            </a:xfrm>
          </p:grpSpPr>
          <p:sp>
            <p:nvSpPr>
              <p:cNvPr id="1887" name="Google Shape;1887;p7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88" name="Google Shape;1888;p75"/>
              <p:cNvGrpSpPr/>
              <p:nvPr/>
            </p:nvGrpSpPr>
            <p:grpSpPr>
              <a:xfrm>
                <a:off x="1397225" y="1637375"/>
                <a:ext cx="1398775" cy="1228250"/>
                <a:chOff x="1397225" y="1637375"/>
                <a:chExt cx="1398775" cy="1228250"/>
              </a:xfrm>
            </p:grpSpPr>
            <p:sp>
              <p:nvSpPr>
                <p:cNvPr id="1889" name="Google Shape;1889;p7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1" name="Google Shape;1891;p75"/>
            <p:cNvGrpSpPr/>
            <p:nvPr/>
          </p:nvGrpSpPr>
          <p:grpSpPr>
            <a:xfrm>
              <a:off x="3230417" y="3103734"/>
              <a:ext cx="282982" cy="280332"/>
              <a:chOff x="2605700" y="3152850"/>
              <a:chExt cx="594125" cy="616250"/>
            </a:xfrm>
          </p:grpSpPr>
          <p:sp>
            <p:nvSpPr>
              <p:cNvPr id="1892" name="Google Shape;1892;p7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93" name="Google Shape;1893;p7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94" name="Google Shape;1894;p75"/>
            <p:cNvGrpSpPr/>
            <p:nvPr/>
          </p:nvGrpSpPr>
          <p:grpSpPr>
            <a:xfrm>
              <a:off x="3265985" y="3226989"/>
              <a:ext cx="87151" cy="346202"/>
              <a:chOff x="2680375" y="3423800"/>
              <a:chExt cx="182975" cy="761050"/>
            </a:xfrm>
          </p:grpSpPr>
          <p:sp>
            <p:nvSpPr>
              <p:cNvPr id="1895" name="Google Shape;1895;p7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96" name="Google Shape;1896;p7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7" name="Google Shape;1897;p75"/>
            <p:cNvGrpSpPr/>
            <p:nvPr/>
          </p:nvGrpSpPr>
          <p:grpSpPr>
            <a:xfrm>
              <a:off x="3855466" y="3289811"/>
              <a:ext cx="112514" cy="94210"/>
              <a:chOff x="3918000" y="3561900"/>
              <a:chExt cx="236225" cy="207100"/>
            </a:xfrm>
          </p:grpSpPr>
          <p:sp>
            <p:nvSpPr>
              <p:cNvPr id="1898" name="Google Shape;1898;p7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99" name="Google Shape;1899;p7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0" name="Google Shape;1900;p7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03" name="Google Shape;1903;p75"/>
            <p:cNvGrpSpPr/>
            <p:nvPr/>
          </p:nvGrpSpPr>
          <p:grpSpPr>
            <a:xfrm>
              <a:off x="2905224" y="2311071"/>
              <a:ext cx="596721" cy="528992"/>
              <a:chOff x="1922950" y="1410350"/>
              <a:chExt cx="1252825" cy="1162875"/>
            </a:xfrm>
          </p:grpSpPr>
          <p:sp>
            <p:nvSpPr>
              <p:cNvPr id="1904" name="Google Shape;1904;p7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20" name="Google Shape;1920;p7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40" name="Google Shape;1940;p7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1" name="Google Shape;1941;p7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2" name="Google Shape;1942;p75"/>
            <p:cNvGrpSpPr/>
            <p:nvPr/>
          </p:nvGrpSpPr>
          <p:grpSpPr>
            <a:xfrm>
              <a:off x="3280929" y="3294542"/>
              <a:ext cx="109894" cy="272224"/>
              <a:chOff x="2711750" y="3572300"/>
              <a:chExt cx="230725" cy="598425"/>
            </a:xfrm>
          </p:grpSpPr>
          <p:sp>
            <p:nvSpPr>
              <p:cNvPr id="1943" name="Google Shape;1943;p7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7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6" name="Google Shape;1946;p75"/>
            <p:cNvGrpSpPr/>
            <p:nvPr/>
          </p:nvGrpSpPr>
          <p:grpSpPr>
            <a:xfrm>
              <a:off x="3790439" y="2408636"/>
              <a:ext cx="73017" cy="75684"/>
              <a:chOff x="3781475" y="1624825"/>
              <a:chExt cx="153300" cy="166375"/>
            </a:xfrm>
          </p:grpSpPr>
          <p:sp>
            <p:nvSpPr>
              <p:cNvPr id="1947" name="Google Shape;1947;p7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1" name="Google Shape;1951;p7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8" name="Google Shape;1958;p75"/>
            <p:cNvGrpSpPr/>
            <p:nvPr/>
          </p:nvGrpSpPr>
          <p:grpSpPr>
            <a:xfrm>
              <a:off x="4403342" y="3107749"/>
              <a:ext cx="316680" cy="101374"/>
              <a:chOff x="5068275" y="3161675"/>
              <a:chExt cx="664875" cy="222850"/>
            </a:xfrm>
          </p:grpSpPr>
          <p:sp>
            <p:nvSpPr>
              <p:cNvPr id="1959" name="Google Shape;1959;p7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3" name="Google Shape;1963;p7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2" name="Google Shape;1992;p75"/>
            <p:cNvGrpSpPr/>
            <p:nvPr/>
          </p:nvGrpSpPr>
          <p:grpSpPr>
            <a:xfrm>
              <a:off x="3697513" y="2707266"/>
              <a:ext cx="59549" cy="79733"/>
              <a:chOff x="3586375" y="2281300"/>
              <a:chExt cx="125025" cy="175275"/>
            </a:xfrm>
          </p:grpSpPr>
          <p:sp>
            <p:nvSpPr>
              <p:cNvPr id="1993" name="Google Shape;1993;p7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5" name="Google Shape;1995;p7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6" name="Google Shape;1996;p75"/>
            <p:cNvGrpSpPr/>
            <p:nvPr/>
          </p:nvGrpSpPr>
          <p:grpSpPr>
            <a:xfrm>
              <a:off x="4513224" y="3221724"/>
              <a:ext cx="274563" cy="280321"/>
              <a:chOff x="5298975" y="3412225"/>
              <a:chExt cx="576450" cy="616225"/>
            </a:xfrm>
          </p:grpSpPr>
          <p:sp>
            <p:nvSpPr>
              <p:cNvPr id="1997" name="Google Shape;1997;p7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98" name="Google Shape;1998;p7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75"/>
            <p:cNvGrpSpPr/>
            <p:nvPr/>
          </p:nvGrpSpPr>
          <p:grpSpPr>
            <a:xfrm>
              <a:off x="4824403" y="3421846"/>
              <a:ext cx="110132" cy="130647"/>
              <a:chOff x="5952300" y="3852150"/>
              <a:chExt cx="231225" cy="287200"/>
            </a:xfrm>
          </p:grpSpPr>
          <p:sp>
            <p:nvSpPr>
              <p:cNvPr id="2000" name="Google Shape;2000;p7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2" name="Google Shape;2002;p7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0" name="Google Shape;2010;p75"/>
            <p:cNvGrpSpPr/>
            <p:nvPr/>
          </p:nvGrpSpPr>
          <p:grpSpPr>
            <a:xfrm>
              <a:off x="4295710" y="3079670"/>
              <a:ext cx="14968" cy="27135"/>
              <a:chOff x="4842300" y="3099950"/>
              <a:chExt cx="31425" cy="59650"/>
            </a:xfrm>
          </p:grpSpPr>
          <p:sp>
            <p:nvSpPr>
              <p:cNvPr id="2011" name="Google Shape;2011;p7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5" name="Google Shape;2015;p7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3" name="Google Shape;2023;p75"/>
            <p:cNvGrpSpPr/>
            <p:nvPr/>
          </p:nvGrpSpPr>
          <p:grpSpPr>
            <a:xfrm>
              <a:off x="3831056" y="2816010"/>
              <a:ext cx="37378" cy="27612"/>
              <a:chOff x="3866750" y="2520350"/>
              <a:chExt cx="78475" cy="60700"/>
            </a:xfrm>
          </p:grpSpPr>
          <p:sp>
            <p:nvSpPr>
              <p:cNvPr id="2024" name="Google Shape;2024;p7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7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45" name="Google Shape;2045;p7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7" name="Google Shape;2057;p7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75"/>
            <p:cNvGrpSpPr/>
            <p:nvPr/>
          </p:nvGrpSpPr>
          <p:grpSpPr>
            <a:xfrm>
              <a:off x="3632736" y="3051591"/>
              <a:ext cx="63288" cy="45217"/>
              <a:chOff x="3450375" y="3038225"/>
              <a:chExt cx="132875" cy="99400"/>
            </a:xfrm>
          </p:grpSpPr>
          <p:sp>
            <p:nvSpPr>
              <p:cNvPr id="2071" name="Google Shape;2071;p7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7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82" name="Google Shape;2082;p7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92" name="Google Shape;2092;p7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98" name="Google Shape;2098;p7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75"/>
          <p:cNvGrpSpPr/>
          <p:nvPr/>
        </p:nvGrpSpPr>
        <p:grpSpPr>
          <a:xfrm>
            <a:off x="719116" y="2850945"/>
            <a:ext cx="2622876" cy="1333540"/>
            <a:chOff x="238125" y="1038125"/>
            <a:chExt cx="7146800" cy="3633625"/>
          </a:xfrm>
        </p:grpSpPr>
        <p:sp>
          <p:nvSpPr>
            <p:cNvPr id="2109" name="Google Shape;2109;p7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75"/>
          <p:cNvGrpSpPr/>
          <p:nvPr/>
        </p:nvGrpSpPr>
        <p:grpSpPr>
          <a:xfrm>
            <a:off x="5834044" y="993055"/>
            <a:ext cx="2590840" cy="1380235"/>
            <a:chOff x="233350" y="949250"/>
            <a:chExt cx="7137300" cy="3802300"/>
          </a:xfrm>
        </p:grpSpPr>
        <p:sp>
          <p:nvSpPr>
            <p:cNvPr id="3682" name="Google Shape;3682;p7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75"/>
          <p:cNvGrpSpPr/>
          <p:nvPr/>
        </p:nvGrpSpPr>
        <p:grpSpPr>
          <a:xfrm>
            <a:off x="7648473" y="3037828"/>
            <a:ext cx="104231" cy="320340"/>
            <a:chOff x="7564426" y="3224343"/>
            <a:chExt cx="119985" cy="368801"/>
          </a:xfrm>
        </p:grpSpPr>
        <p:sp>
          <p:nvSpPr>
            <p:cNvPr id="3734" name="Google Shape;3734;p7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75"/>
          <p:cNvGrpSpPr/>
          <p:nvPr/>
        </p:nvGrpSpPr>
        <p:grpSpPr>
          <a:xfrm>
            <a:off x="7347962" y="3031929"/>
            <a:ext cx="189489" cy="332132"/>
            <a:chOff x="8370831" y="3202002"/>
            <a:chExt cx="218129" cy="382376"/>
          </a:xfrm>
        </p:grpSpPr>
        <p:sp>
          <p:nvSpPr>
            <p:cNvPr id="3737" name="Google Shape;3737;p7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75"/>
          <p:cNvGrpSpPr/>
          <p:nvPr/>
        </p:nvGrpSpPr>
        <p:grpSpPr>
          <a:xfrm>
            <a:off x="8071351" y="3443061"/>
            <a:ext cx="309429" cy="267000"/>
            <a:chOff x="6742064" y="3750480"/>
            <a:chExt cx="399315" cy="344560"/>
          </a:xfrm>
        </p:grpSpPr>
        <p:sp>
          <p:nvSpPr>
            <p:cNvPr id="3740" name="Google Shape;3740;p7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75"/>
          <p:cNvGrpSpPr/>
          <p:nvPr/>
        </p:nvGrpSpPr>
        <p:grpSpPr>
          <a:xfrm>
            <a:off x="7610370" y="3794109"/>
            <a:ext cx="180437" cy="281608"/>
            <a:chOff x="7248525" y="3739696"/>
            <a:chExt cx="230531" cy="359790"/>
          </a:xfrm>
        </p:grpSpPr>
        <p:sp>
          <p:nvSpPr>
            <p:cNvPr id="3743" name="Google Shape;3743;p7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75"/>
          <p:cNvGrpSpPr/>
          <p:nvPr/>
        </p:nvGrpSpPr>
        <p:grpSpPr>
          <a:xfrm>
            <a:off x="7856289" y="3437333"/>
            <a:ext cx="162896" cy="278710"/>
            <a:chOff x="7601242" y="3729267"/>
            <a:chExt cx="222566" cy="380803"/>
          </a:xfrm>
        </p:grpSpPr>
        <p:sp>
          <p:nvSpPr>
            <p:cNvPr id="3746" name="Google Shape;3746;p7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8" name="Google Shape;3748;p75"/>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9" name="Google Shape;3749;p75"/>
          <p:cNvGrpSpPr/>
          <p:nvPr/>
        </p:nvGrpSpPr>
        <p:grpSpPr>
          <a:xfrm>
            <a:off x="7345935" y="3438473"/>
            <a:ext cx="193543" cy="275990"/>
            <a:chOff x="8304647" y="3738687"/>
            <a:chExt cx="225076" cy="320956"/>
          </a:xfrm>
        </p:grpSpPr>
        <p:sp>
          <p:nvSpPr>
            <p:cNvPr id="3750" name="Google Shape;3750;p7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75"/>
          <p:cNvGrpSpPr/>
          <p:nvPr/>
        </p:nvGrpSpPr>
        <p:grpSpPr>
          <a:xfrm>
            <a:off x="7618427" y="3438473"/>
            <a:ext cx="178492" cy="275990"/>
            <a:chOff x="8615101" y="3738687"/>
            <a:chExt cx="207573" cy="320956"/>
          </a:xfrm>
        </p:grpSpPr>
        <p:sp>
          <p:nvSpPr>
            <p:cNvPr id="3754" name="Google Shape;3754;p7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7" name="Google Shape;3757;p75"/>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8" name="Google Shape;3758;p75"/>
          <p:cNvGrpSpPr/>
          <p:nvPr/>
        </p:nvGrpSpPr>
        <p:grpSpPr>
          <a:xfrm>
            <a:off x="6013132" y="3559961"/>
            <a:ext cx="557671" cy="511283"/>
            <a:chOff x="6015419" y="3716859"/>
            <a:chExt cx="557671" cy="511283"/>
          </a:xfrm>
        </p:grpSpPr>
        <p:sp>
          <p:nvSpPr>
            <p:cNvPr id="3759" name="Google Shape;3759;p7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0" name="Google Shape;3760;p75"/>
            <p:cNvGrpSpPr/>
            <p:nvPr/>
          </p:nvGrpSpPr>
          <p:grpSpPr>
            <a:xfrm>
              <a:off x="6036094" y="3716980"/>
              <a:ext cx="529860" cy="510468"/>
              <a:chOff x="6036094" y="3716980"/>
              <a:chExt cx="529860" cy="510468"/>
            </a:xfrm>
          </p:grpSpPr>
          <p:sp>
            <p:nvSpPr>
              <p:cNvPr id="3761" name="Google Shape;3761;p7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1" name="Google Shape;3771;p75"/>
          <p:cNvGrpSpPr/>
          <p:nvPr/>
        </p:nvGrpSpPr>
        <p:grpSpPr>
          <a:xfrm>
            <a:off x="6642017" y="2916730"/>
            <a:ext cx="576302" cy="511871"/>
            <a:chOff x="6644304" y="3073628"/>
            <a:chExt cx="576302" cy="511871"/>
          </a:xfrm>
        </p:grpSpPr>
        <p:sp>
          <p:nvSpPr>
            <p:cNvPr id="3772" name="Google Shape;3772;p7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3" name="Google Shape;3773;p75"/>
            <p:cNvGrpSpPr/>
            <p:nvPr/>
          </p:nvGrpSpPr>
          <p:grpSpPr>
            <a:xfrm>
              <a:off x="6712169" y="3085440"/>
              <a:ext cx="481622" cy="494913"/>
              <a:chOff x="6712169" y="3085440"/>
              <a:chExt cx="481622" cy="494913"/>
            </a:xfrm>
          </p:grpSpPr>
          <p:sp>
            <p:nvSpPr>
              <p:cNvPr id="3774" name="Google Shape;3774;p7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9" name="Google Shape;3779;p7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2" name="Google Shape;3782;p75"/>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3" name="Google Shape;3783;p75"/>
          <p:cNvGrpSpPr/>
          <p:nvPr/>
        </p:nvGrpSpPr>
        <p:grpSpPr>
          <a:xfrm>
            <a:off x="6649868" y="3559725"/>
            <a:ext cx="560631" cy="511352"/>
            <a:chOff x="6652154" y="3716623"/>
            <a:chExt cx="560631" cy="511352"/>
          </a:xfrm>
        </p:grpSpPr>
        <p:sp>
          <p:nvSpPr>
            <p:cNvPr id="3784" name="Google Shape;3784;p7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5" name="Google Shape;3785;p75"/>
            <p:cNvGrpSpPr/>
            <p:nvPr/>
          </p:nvGrpSpPr>
          <p:grpSpPr>
            <a:xfrm>
              <a:off x="6669657" y="3716715"/>
              <a:ext cx="466779" cy="464290"/>
              <a:chOff x="6669657" y="3716715"/>
              <a:chExt cx="466779" cy="464290"/>
            </a:xfrm>
          </p:grpSpPr>
          <p:sp>
            <p:nvSpPr>
              <p:cNvPr id="3786" name="Google Shape;3786;p7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9" name="Google Shape;3799;p75"/>
          <p:cNvGrpSpPr/>
          <p:nvPr/>
        </p:nvGrpSpPr>
        <p:grpSpPr>
          <a:xfrm>
            <a:off x="7843959" y="3841134"/>
            <a:ext cx="187557" cy="187557"/>
            <a:chOff x="8565775" y="671075"/>
            <a:chExt cx="441000" cy="441000"/>
          </a:xfrm>
        </p:grpSpPr>
        <p:sp>
          <p:nvSpPr>
            <p:cNvPr id="3800" name="Google Shape;3800;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2" name="Google Shape;3802;p75"/>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5"/>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4" name="Google Shape;3804;p75"/>
          <p:cNvGrpSpPr/>
          <p:nvPr/>
        </p:nvGrpSpPr>
        <p:grpSpPr>
          <a:xfrm>
            <a:off x="5997814" y="2919352"/>
            <a:ext cx="587871" cy="512373"/>
            <a:chOff x="6000100" y="3076250"/>
            <a:chExt cx="587871" cy="512373"/>
          </a:xfrm>
        </p:grpSpPr>
        <p:sp>
          <p:nvSpPr>
            <p:cNvPr id="3805" name="Google Shape;3805;p7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75"/>
            <p:cNvGrpSpPr/>
            <p:nvPr/>
          </p:nvGrpSpPr>
          <p:grpSpPr>
            <a:xfrm>
              <a:off x="6031360" y="3076713"/>
              <a:ext cx="539107" cy="480965"/>
              <a:chOff x="6031360" y="3076713"/>
              <a:chExt cx="539107" cy="480965"/>
            </a:xfrm>
          </p:grpSpPr>
          <p:sp>
            <p:nvSpPr>
              <p:cNvPr id="3807" name="Google Shape;3807;p7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4" name="Google Shape;3814;p75"/>
          <p:cNvGrpSpPr/>
          <p:nvPr/>
        </p:nvGrpSpPr>
        <p:grpSpPr>
          <a:xfrm>
            <a:off x="3369305" y="938716"/>
            <a:ext cx="2310381" cy="1488888"/>
            <a:chOff x="229225" y="549050"/>
            <a:chExt cx="7161750" cy="4615275"/>
          </a:xfrm>
        </p:grpSpPr>
        <p:sp>
          <p:nvSpPr>
            <p:cNvPr id="3815" name="Google Shape;3815;p75"/>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5"/>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5"/>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5"/>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5"/>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5"/>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5"/>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5"/>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5"/>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5"/>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5"/>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5"/>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5"/>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5"/>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5"/>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5"/>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5"/>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5"/>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5"/>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5"/>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5"/>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5"/>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5"/>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5"/>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5"/>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5"/>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5"/>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5"/>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5"/>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5"/>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5"/>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5"/>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5"/>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5"/>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5"/>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5"/>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5"/>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5"/>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5"/>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5"/>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5"/>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5"/>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5"/>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5"/>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5"/>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5"/>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5"/>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5"/>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5"/>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5"/>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5"/>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5"/>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5"/>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5"/>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5"/>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5"/>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5"/>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5"/>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5"/>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5"/>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5"/>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5"/>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5"/>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5"/>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5"/>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5"/>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5"/>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5"/>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5"/>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5"/>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5"/>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5"/>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5"/>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5"/>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5"/>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5"/>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5"/>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5"/>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5"/>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5"/>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5"/>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5"/>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5"/>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5"/>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5"/>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5"/>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5"/>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5"/>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5"/>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5"/>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5"/>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5"/>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5"/>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5"/>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5"/>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5"/>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5"/>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5"/>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5"/>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5"/>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5"/>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5"/>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5"/>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5"/>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5"/>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5"/>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5"/>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5"/>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5"/>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5"/>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5"/>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5"/>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5"/>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5"/>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5"/>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5"/>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5"/>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75"/>
          <p:cNvGrpSpPr/>
          <p:nvPr/>
        </p:nvGrpSpPr>
        <p:grpSpPr>
          <a:xfrm>
            <a:off x="3514723" y="2830563"/>
            <a:ext cx="2310282" cy="1374222"/>
            <a:chOff x="238125" y="732525"/>
            <a:chExt cx="7130500" cy="4241425"/>
          </a:xfrm>
        </p:grpSpPr>
        <p:sp>
          <p:nvSpPr>
            <p:cNvPr id="3933" name="Google Shape;3933;p75"/>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5"/>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5"/>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5"/>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5"/>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5"/>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5"/>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5"/>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5"/>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5"/>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5"/>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5"/>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5"/>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5"/>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5"/>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5"/>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5"/>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5"/>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5"/>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5"/>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5"/>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5"/>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5"/>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5"/>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5"/>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5"/>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5"/>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5"/>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5"/>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5"/>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5"/>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5"/>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5"/>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5"/>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5"/>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5"/>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5"/>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5"/>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5"/>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5"/>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5"/>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5"/>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5"/>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5"/>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5"/>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5"/>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5"/>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5"/>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5"/>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5"/>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5"/>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5"/>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5"/>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5"/>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5"/>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5"/>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5"/>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5"/>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5"/>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5"/>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5"/>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5"/>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5"/>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5"/>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5"/>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5"/>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5"/>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5"/>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5"/>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5"/>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5"/>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5"/>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5"/>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5"/>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5"/>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5"/>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5"/>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5"/>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5"/>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5"/>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5"/>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5"/>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5"/>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5"/>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5"/>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5"/>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5"/>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5"/>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5"/>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5"/>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5"/>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5"/>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5"/>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5"/>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5"/>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5"/>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5"/>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5"/>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5"/>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5"/>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5"/>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5"/>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5"/>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5"/>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5"/>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5"/>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5"/>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5"/>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5"/>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5"/>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5"/>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5"/>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5"/>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5"/>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grpSp>
        <p:nvGrpSpPr>
          <p:cNvPr id="4051" name="Google Shape;4051;p76"/>
          <p:cNvGrpSpPr/>
          <p:nvPr/>
        </p:nvGrpSpPr>
        <p:grpSpPr>
          <a:xfrm>
            <a:off x="725414" y="969763"/>
            <a:ext cx="2507799" cy="206239"/>
            <a:chOff x="106648" y="895722"/>
            <a:chExt cx="4481413" cy="374300"/>
          </a:xfrm>
        </p:grpSpPr>
        <p:grpSp>
          <p:nvGrpSpPr>
            <p:cNvPr id="4052" name="Google Shape;4052;p76"/>
            <p:cNvGrpSpPr/>
            <p:nvPr/>
          </p:nvGrpSpPr>
          <p:grpSpPr>
            <a:xfrm>
              <a:off x="2233276" y="895722"/>
              <a:ext cx="1082667" cy="223591"/>
              <a:chOff x="4808316" y="2800065"/>
              <a:chExt cx="1999386" cy="412910"/>
            </a:xfrm>
          </p:grpSpPr>
          <p:sp>
            <p:nvSpPr>
              <p:cNvPr id="4053" name="Google Shape;4053;p7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4" name="Google Shape;4054;p76"/>
              <p:cNvGrpSpPr/>
              <p:nvPr/>
            </p:nvGrpSpPr>
            <p:grpSpPr>
              <a:xfrm>
                <a:off x="4808316" y="2800065"/>
                <a:ext cx="92400" cy="411825"/>
                <a:chOff x="845575" y="2563700"/>
                <a:chExt cx="92400" cy="411825"/>
              </a:xfrm>
            </p:grpSpPr>
            <p:cxnSp>
              <p:nvCxnSpPr>
                <p:cNvPr id="4055" name="Google Shape;4055;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56" name="Google Shape;4056;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7" name="Google Shape;4057;p76"/>
            <p:cNvGrpSpPr/>
            <p:nvPr/>
          </p:nvGrpSpPr>
          <p:grpSpPr>
            <a:xfrm>
              <a:off x="106648" y="895722"/>
              <a:ext cx="1088401" cy="223591"/>
              <a:chOff x="881025" y="2800065"/>
              <a:chExt cx="2009975" cy="412910"/>
            </a:xfrm>
          </p:grpSpPr>
          <p:sp>
            <p:nvSpPr>
              <p:cNvPr id="4058" name="Google Shape;4058;p7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9" name="Google Shape;4059;p76"/>
              <p:cNvGrpSpPr/>
              <p:nvPr/>
            </p:nvGrpSpPr>
            <p:grpSpPr>
              <a:xfrm>
                <a:off x="881025" y="2800065"/>
                <a:ext cx="92400" cy="411825"/>
                <a:chOff x="845575" y="2563700"/>
                <a:chExt cx="92400" cy="411825"/>
              </a:xfrm>
            </p:grpSpPr>
            <p:cxnSp>
              <p:nvCxnSpPr>
                <p:cNvPr id="4060" name="Google Shape;4060;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61" name="Google Shape;4061;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2" name="Google Shape;4062;p76"/>
            <p:cNvGrpSpPr/>
            <p:nvPr/>
          </p:nvGrpSpPr>
          <p:grpSpPr>
            <a:xfrm>
              <a:off x="1172346" y="1047018"/>
              <a:ext cx="1083151" cy="223003"/>
              <a:chOff x="2849073" y="3079467"/>
              <a:chExt cx="2000279" cy="411825"/>
            </a:xfrm>
          </p:grpSpPr>
          <p:sp>
            <p:nvSpPr>
              <p:cNvPr id="4063" name="Google Shape;4063;p7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76"/>
              <p:cNvGrpSpPr/>
              <p:nvPr/>
            </p:nvGrpSpPr>
            <p:grpSpPr>
              <a:xfrm rot="10800000">
                <a:off x="2849073" y="3079467"/>
                <a:ext cx="92400" cy="411825"/>
                <a:chOff x="2070100" y="2563700"/>
                <a:chExt cx="92400" cy="411825"/>
              </a:xfrm>
            </p:grpSpPr>
            <p:cxnSp>
              <p:nvCxnSpPr>
                <p:cNvPr id="4065" name="Google Shape;4065;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66" name="Google Shape;4066;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7" name="Google Shape;4067;p76"/>
            <p:cNvGrpSpPr/>
            <p:nvPr/>
          </p:nvGrpSpPr>
          <p:grpSpPr>
            <a:xfrm>
              <a:off x="3290132" y="1047018"/>
              <a:ext cx="1297929" cy="223003"/>
              <a:chOff x="6760035" y="3079467"/>
              <a:chExt cx="2396914" cy="411825"/>
            </a:xfrm>
          </p:grpSpPr>
          <p:sp>
            <p:nvSpPr>
              <p:cNvPr id="4068" name="Google Shape;4068;p7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76"/>
              <p:cNvGrpSpPr/>
              <p:nvPr/>
            </p:nvGrpSpPr>
            <p:grpSpPr>
              <a:xfrm rot="10800000">
                <a:off x="6760035" y="3079467"/>
                <a:ext cx="92400" cy="411825"/>
                <a:chOff x="2070100" y="2563700"/>
                <a:chExt cx="92400" cy="411825"/>
              </a:xfrm>
            </p:grpSpPr>
            <p:cxnSp>
              <p:nvCxnSpPr>
                <p:cNvPr id="4070" name="Google Shape;4070;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71" name="Google Shape;4071;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72" name="Google Shape;4072;p76"/>
          <p:cNvGrpSpPr/>
          <p:nvPr/>
        </p:nvGrpSpPr>
        <p:grpSpPr>
          <a:xfrm>
            <a:off x="2143176" y="3369134"/>
            <a:ext cx="1086701" cy="799429"/>
            <a:chOff x="2183288" y="3555572"/>
            <a:chExt cx="1136241" cy="835873"/>
          </a:xfrm>
        </p:grpSpPr>
        <p:sp>
          <p:nvSpPr>
            <p:cNvPr id="4073" name="Google Shape;4073;p7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4" name="Google Shape;4074;p76"/>
            <p:cNvGrpSpPr/>
            <p:nvPr/>
          </p:nvGrpSpPr>
          <p:grpSpPr>
            <a:xfrm>
              <a:off x="2205895" y="3637269"/>
              <a:ext cx="1089848" cy="724993"/>
              <a:chOff x="2205895" y="3637269"/>
              <a:chExt cx="1089848" cy="724993"/>
            </a:xfrm>
          </p:grpSpPr>
          <p:sp>
            <p:nvSpPr>
              <p:cNvPr id="4075" name="Google Shape;4075;p7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1" name="Google Shape;4081;p7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2" name="Google Shape;4082;p7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83" name="Google Shape;4083;p76"/>
            <p:cNvGrpSpPr/>
            <p:nvPr/>
          </p:nvGrpSpPr>
          <p:grpSpPr>
            <a:xfrm>
              <a:off x="3173850" y="3779426"/>
              <a:ext cx="145679" cy="70048"/>
              <a:chOff x="3173850" y="3779426"/>
              <a:chExt cx="145679" cy="70048"/>
            </a:xfrm>
          </p:grpSpPr>
          <p:cxnSp>
            <p:nvCxnSpPr>
              <p:cNvPr id="4084" name="Google Shape;4084;p7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85" name="Google Shape;4085;p7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76"/>
            <p:cNvGrpSpPr/>
            <p:nvPr/>
          </p:nvGrpSpPr>
          <p:grpSpPr>
            <a:xfrm>
              <a:off x="2183288" y="4139483"/>
              <a:ext cx="145133" cy="70048"/>
              <a:chOff x="2183288" y="4139483"/>
              <a:chExt cx="145133" cy="70048"/>
            </a:xfrm>
          </p:grpSpPr>
          <p:cxnSp>
            <p:nvCxnSpPr>
              <p:cNvPr id="4087" name="Google Shape;4087;p7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88" name="Google Shape;4088;p7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9" name="Google Shape;4089;p7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0" name="Google Shape;4090;p7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91" name="Google Shape;4091;p76"/>
            <p:cNvGrpSpPr/>
            <p:nvPr/>
          </p:nvGrpSpPr>
          <p:grpSpPr>
            <a:xfrm>
              <a:off x="2943836" y="4268886"/>
              <a:ext cx="60717" cy="122559"/>
              <a:chOff x="2943836" y="4268886"/>
              <a:chExt cx="60717" cy="122559"/>
            </a:xfrm>
          </p:grpSpPr>
          <p:sp>
            <p:nvSpPr>
              <p:cNvPr id="4092" name="Google Shape;4092;p7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3" name="Google Shape;4093;p7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94" name="Google Shape;4094;p76"/>
          <p:cNvGrpSpPr/>
          <p:nvPr/>
        </p:nvGrpSpPr>
        <p:grpSpPr>
          <a:xfrm>
            <a:off x="3406121" y="1290134"/>
            <a:ext cx="1675870" cy="758251"/>
            <a:chOff x="3530532" y="1496185"/>
            <a:chExt cx="1562000" cy="706730"/>
          </a:xfrm>
        </p:grpSpPr>
        <p:cxnSp>
          <p:nvCxnSpPr>
            <p:cNvPr id="4095" name="Google Shape;4095;p7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96" name="Google Shape;4096;p76"/>
            <p:cNvGrpSpPr/>
            <p:nvPr/>
          </p:nvGrpSpPr>
          <p:grpSpPr>
            <a:xfrm>
              <a:off x="3530532" y="1496185"/>
              <a:ext cx="323430" cy="463587"/>
              <a:chOff x="3530532" y="1496185"/>
              <a:chExt cx="323430" cy="463587"/>
            </a:xfrm>
          </p:grpSpPr>
          <p:grpSp>
            <p:nvGrpSpPr>
              <p:cNvPr id="4097" name="Google Shape;4097;p76"/>
              <p:cNvGrpSpPr/>
              <p:nvPr/>
            </p:nvGrpSpPr>
            <p:grpSpPr>
              <a:xfrm>
                <a:off x="3567462" y="1496185"/>
                <a:ext cx="286500" cy="361376"/>
                <a:chOff x="3567462" y="1496185"/>
                <a:chExt cx="286500" cy="361376"/>
              </a:xfrm>
            </p:grpSpPr>
            <p:cxnSp>
              <p:nvCxnSpPr>
                <p:cNvPr id="4098" name="Google Shape;4098;p7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99" name="Google Shape;4099;p7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0" name="Google Shape;4100;p7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76"/>
            <p:cNvGrpSpPr/>
            <p:nvPr/>
          </p:nvGrpSpPr>
          <p:grpSpPr>
            <a:xfrm>
              <a:off x="3891569" y="1779209"/>
              <a:ext cx="323945" cy="423706"/>
              <a:chOff x="3891569" y="1779209"/>
              <a:chExt cx="323945" cy="423706"/>
            </a:xfrm>
          </p:grpSpPr>
          <p:grpSp>
            <p:nvGrpSpPr>
              <p:cNvPr id="4102" name="Google Shape;4102;p76"/>
              <p:cNvGrpSpPr/>
              <p:nvPr/>
            </p:nvGrpSpPr>
            <p:grpSpPr>
              <a:xfrm>
                <a:off x="3929014" y="1881638"/>
                <a:ext cx="286500" cy="321278"/>
                <a:chOff x="3929014" y="1881638"/>
                <a:chExt cx="286500" cy="321278"/>
              </a:xfrm>
            </p:grpSpPr>
            <p:cxnSp>
              <p:nvCxnSpPr>
                <p:cNvPr id="4103" name="Google Shape;4103;p7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04" name="Google Shape;4104;p7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5" name="Google Shape;4105;p7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76"/>
            <p:cNvGrpSpPr/>
            <p:nvPr/>
          </p:nvGrpSpPr>
          <p:grpSpPr>
            <a:xfrm>
              <a:off x="4252606" y="1496185"/>
              <a:ext cx="324721" cy="463587"/>
              <a:chOff x="4252606" y="1496185"/>
              <a:chExt cx="324721" cy="463587"/>
            </a:xfrm>
          </p:grpSpPr>
          <p:grpSp>
            <p:nvGrpSpPr>
              <p:cNvPr id="4107" name="Google Shape;4107;p76"/>
              <p:cNvGrpSpPr/>
              <p:nvPr/>
            </p:nvGrpSpPr>
            <p:grpSpPr>
              <a:xfrm>
                <a:off x="4290828" y="1496185"/>
                <a:ext cx="286500" cy="361376"/>
                <a:chOff x="4290828" y="1496185"/>
                <a:chExt cx="286500" cy="361376"/>
              </a:xfrm>
            </p:grpSpPr>
            <p:cxnSp>
              <p:nvCxnSpPr>
                <p:cNvPr id="4108" name="Google Shape;4108;p7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09" name="Google Shape;4109;p7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0" name="Google Shape;4110;p7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76"/>
            <p:cNvGrpSpPr/>
            <p:nvPr/>
          </p:nvGrpSpPr>
          <p:grpSpPr>
            <a:xfrm>
              <a:off x="4613643" y="1763716"/>
              <a:ext cx="325308" cy="439200"/>
              <a:chOff x="4613643" y="1763716"/>
              <a:chExt cx="325308" cy="439200"/>
            </a:xfrm>
          </p:grpSpPr>
          <p:grpSp>
            <p:nvGrpSpPr>
              <p:cNvPr id="4112" name="Google Shape;4112;p76"/>
              <p:cNvGrpSpPr/>
              <p:nvPr/>
            </p:nvGrpSpPr>
            <p:grpSpPr>
              <a:xfrm>
                <a:off x="4652451" y="1879538"/>
                <a:ext cx="286500" cy="323378"/>
                <a:chOff x="4652451" y="1879538"/>
                <a:chExt cx="286500" cy="323378"/>
              </a:xfrm>
            </p:grpSpPr>
            <p:cxnSp>
              <p:nvCxnSpPr>
                <p:cNvPr id="4113" name="Google Shape;4113;p7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14" name="Google Shape;4114;p7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5" name="Google Shape;4115;p7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6" name="Google Shape;4116;p76"/>
          <p:cNvGrpSpPr/>
          <p:nvPr/>
        </p:nvGrpSpPr>
        <p:grpSpPr>
          <a:xfrm>
            <a:off x="3417981" y="2143759"/>
            <a:ext cx="1652173" cy="391517"/>
            <a:chOff x="3512551" y="2358270"/>
            <a:chExt cx="1597383" cy="378533"/>
          </a:xfrm>
        </p:grpSpPr>
        <p:cxnSp>
          <p:nvCxnSpPr>
            <p:cNvPr id="4117" name="Google Shape;4117;p76"/>
            <p:cNvCxnSpPr>
              <a:stCxn id="4118" idx="6"/>
              <a:endCxn id="411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20" name="Google Shape;4120;p76"/>
            <p:cNvGrpSpPr/>
            <p:nvPr/>
          </p:nvGrpSpPr>
          <p:grpSpPr>
            <a:xfrm>
              <a:off x="3512551" y="2358270"/>
              <a:ext cx="225647" cy="307714"/>
              <a:chOff x="2182679" y="2004714"/>
              <a:chExt cx="792300" cy="1080458"/>
            </a:xfrm>
          </p:grpSpPr>
          <p:cxnSp>
            <p:nvCxnSpPr>
              <p:cNvPr id="4121" name="Google Shape;4121;p76"/>
              <p:cNvCxnSpPr>
                <a:stCxn id="412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18" name="Google Shape;4118;p7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76"/>
            <p:cNvGrpSpPr/>
            <p:nvPr/>
          </p:nvGrpSpPr>
          <p:grpSpPr>
            <a:xfrm>
              <a:off x="3969644" y="2440153"/>
              <a:ext cx="225853" cy="296651"/>
              <a:chOff x="3775710" y="1729289"/>
              <a:chExt cx="136500" cy="179289"/>
            </a:xfrm>
          </p:grpSpPr>
          <p:cxnSp>
            <p:nvCxnSpPr>
              <p:cNvPr id="4124" name="Google Shape;4124;p7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25" name="Google Shape;4125;p7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76"/>
            <p:cNvGrpSpPr/>
            <p:nvPr/>
          </p:nvGrpSpPr>
          <p:grpSpPr>
            <a:xfrm>
              <a:off x="4427051" y="2358270"/>
              <a:ext cx="225647" cy="307714"/>
              <a:chOff x="5393704" y="2004714"/>
              <a:chExt cx="792300" cy="1080458"/>
            </a:xfrm>
          </p:grpSpPr>
          <p:cxnSp>
            <p:nvCxnSpPr>
              <p:cNvPr id="4128" name="Google Shape;4128;p76"/>
              <p:cNvCxnSpPr>
                <a:stCxn id="412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30" name="Google Shape;4130;p7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76"/>
            <p:cNvGrpSpPr/>
            <p:nvPr/>
          </p:nvGrpSpPr>
          <p:grpSpPr>
            <a:xfrm>
              <a:off x="4884287" y="2440252"/>
              <a:ext cx="225647" cy="296532"/>
              <a:chOff x="6999166" y="2292572"/>
              <a:chExt cx="792300" cy="1041192"/>
            </a:xfrm>
          </p:grpSpPr>
          <p:cxnSp>
            <p:nvCxnSpPr>
              <p:cNvPr id="4132" name="Google Shape;4132;p7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19" name="Google Shape;4119;p7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4" name="Google Shape;4134;p76"/>
          <p:cNvGrpSpPr/>
          <p:nvPr/>
        </p:nvGrpSpPr>
        <p:grpSpPr>
          <a:xfrm>
            <a:off x="6838789" y="979959"/>
            <a:ext cx="1581844" cy="732818"/>
            <a:chOff x="634175" y="2986275"/>
            <a:chExt cx="3147949" cy="1458344"/>
          </a:xfrm>
        </p:grpSpPr>
        <p:cxnSp>
          <p:nvCxnSpPr>
            <p:cNvPr id="4135" name="Google Shape;4135;p76"/>
            <p:cNvCxnSpPr>
              <a:stCxn id="4136" idx="4"/>
              <a:endCxn id="413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138" name="Google Shape;4138;p76"/>
            <p:cNvCxnSpPr>
              <a:stCxn id="4137" idx="0"/>
              <a:endCxn id="413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40" name="Google Shape;4140;p76"/>
            <p:cNvCxnSpPr>
              <a:stCxn id="4139" idx="4"/>
              <a:endCxn id="414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42" name="Google Shape;4142;p76"/>
            <p:cNvCxnSpPr>
              <a:stCxn id="4141" idx="0"/>
              <a:endCxn id="414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43" name="Google Shape;4143;p7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39" name="Google Shape;4139;p7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36" name="Google Shape;4136;p7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41" name="Google Shape;4141;p7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37" name="Google Shape;4137;p7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44" name="Google Shape;4144;p76"/>
          <p:cNvGrpSpPr/>
          <p:nvPr/>
        </p:nvGrpSpPr>
        <p:grpSpPr>
          <a:xfrm>
            <a:off x="3406504" y="2674269"/>
            <a:ext cx="1675128" cy="313674"/>
            <a:chOff x="998425" y="1182125"/>
            <a:chExt cx="1065400" cy="199500"/>
          </a:xfrm>
        </p:grpSpPr>
        <p:sp>
          <p:nvSpPr>
            <p:cNvPr id="4145" name="Google Shape;4145;p7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76"/>
          <p:cNvGrpSpPr/>
          <p:nvPr/>
        </p:nvGrpSpPr>
        <p:grpSpPr>
          <a:xfrm>
            <a:off x="3406503" y="3630235"/>
            <a:ext cx="1675129" cy="525345"/>
            <a:chOff x="5194708" y="3484366"/>
            <a:chExt cx="3148148" cy="987304"/>
          </a:xfrm>
        </p:grpSpPr>
        <p:grpSp>
          <p:nvGrpSpPr>
            <p:cNvPr id="4151" name="Google Shape;4151;p76"/>
            <p:cNvGrpSpPr/>
            <p:nvPr/>
          </p:nvGrpSpPr>
          <p:grpSpPr>
            <a:xfrm>
              <a:off x="7531521" y="3484366"/>
              <a:ext cx="811335" cy="987304"/>
              <a:chOff x="3379425" y="1617275"/>
              <a:chExt cx="1090650" cy="1327200"/>
            </a:xfrm>
          </p:grpSpPr>
          <p:sp>
            <p:nvSpPr>
              <p:cNvPr id="4152" name="Google Shape;4152;p7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76"/>
            <p:cNvGrpSpPr/>
            <p:nvPr/>
          </p:nvGrpSpPr>
          <p:grpSpPr>
            <a:xfrm>
              <a:off x="6752546" y="3484366"/>
              <a:ext cx="811428" cy="987304"/>
              <a:chOff x="2332275" y="1617275"/>
              <a:chExt cx="1090775" cy="1327200"/>
            </a:xfrm>
          </p:grpSpPr>
          <p:sp>
            <p:nvSpPr>
              <p:cNvPr id="4156" name="Google Shape;4156;p7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76"/>
            <p:cNvGrpSpPr/>
            <p:nvPr/>
          </p:nvGrpSpPr>
          <p:grpSpPr>
            <a:xfrm>
              <a:off x="5973664" y="3484366"/>
              <a:ext cx="811335" cy="987304"/>
              <a:chOff x="1285250" y="1617275"/>
              <a:chExt cx="1090650" cy="1327200"/>
            </a:xfrm>
          </p:grpSpPr>
          <p:sp>
            <p:nvSpPr>
              <p:cNvPr id="4160" name="Google Shape;4160;p7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76"/>
            <p:cNvGrpSpPr/>
            <p:nvPr/>
          </p:nvGrpSpPr>
          <p:grpSpPr>
            <a:xfrm>
              <a:off x="5194708" y="3484366"/>
              <a:ext cx="811409" cy="987304"/>
              <a:chOff x="238125" y="1617275"/>
              <a:chExt cx="1090750" cy="1327200"/>
            </a:xfrm>
          </p:grpSpPr>
          <p:sp>
            <p:nvSpPr>
              <p:cNvPr id="4164" name="Google Shape;4164;p7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7" name="Google Shape;4167;p76"/>
          <p:cNvGrpSpPr/>
          <p:nvPr/>
        </p:nvGrpSpPr>
        <p:grpSpPr>
          <a:xfrm>
            <a:off x="6840188" y="2276124"/>
            <a:ext cx="1579046" cy="522230"/>
            <a:chOff x="6853641" y="2534077"/>
            <a:chExt cx="1515545" cy="501229"/>
          </a:xfrm>
        </p:grpSpPr>
        <p:grpSp>
          <p:nvGrpSpPr>
            <p:cNvPr id="4168" name="Google Shape;4168;p76"/>
            <p:cNvGrpSpPr/>
            <p:nvPr/>
          </p:nvGrpSpPr>
          <p:grpSpPr>
            <a:xfrm>
              <a:off x="6853641" y="2618923"/>
              <a:ext cx="1515545" cy="324556"/>
              <a:chOff x="6853641" y="2618923"/>
              <a:chExt cx="1515545" cy="324556"/>
            </a:xfrm>
          </p:grpSpPr>
          <p:sp>
            <p:nvSpPr>
              <p:cNvPr id="4169" name="Google Shape;4169;p7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7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76"/>
          <p:cNvGrpSpPr/>
          <p:nvPr/>
        </p:nvGrpSpPr>
        <p:grpSpPr>
          <a:xfrm>
            <a:off x="3435080" y="3151165"/>
            <a:ext cx="1617976" cy="346616"/>
            <a:chOff x="1808063" y="4294338"/>
            <a:chExt cx="3370782" cy="721817"/>
          </a:xfrm>
        </p:grpSpPr>
        <p:sp>
          <p:nvSpPr>
            <p:cNvPr id="4180" name="Google Shape;4180;p7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76"/>
          <p:cNvGrpSpPr/>
          <p:nvPr/>
        </p:nvGrpSpPr>
        <p:grpSpPr>
          <a:xfrm>
            <a:off x="5261076" y="3817915"/>
            <a:ext cx="1417067" cy="350605"/>
            <a:chOff x="4234950" y="2101012"/>
            <a:chExt cx="4219974" cy="1044090"/>
          </a:xfrm>
        </p:grpSpPr>
        <p:sp>
          <p:nvSpPr>
            <p:cNvPr id="4191" name="Google Shape;4191;p7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76"/>
          <p:cNvGrpSpPr/>
          <p:nvPr/>
        </p:nvGrpSpPr>
        <p:grpSpPr>
          <a:xfrm>
            <a:off x="6836548" y="1808672"/>
            <a:ext cx="1586327" cy="371557"/>
            <a:chOff x="1247650" y="2075423"/>
            <a:chExt cx="6648477" cy="1557238"/>
          </a:xfrm>
        </p:grpSpPr>
        <p:sp>
          <p:nvSpPr>
            <p:cNvPr id="4208" name="Google Shape;4208;p7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76"/>
          <p:cNvGrpSpPr/>
          <p:nvPr/>
        </p:nvGrpSpPr>
        <p:grpSpPr>
          <a:xfrm>
            <a:off x="5267818" y="961862"/>
            <a:ext cx="1415601" cy="1648533"/>
            <a:chOff x="1839112" y="2209163"/>
            <a:chExt cx="1918159" cy="2233784"/>
          </a:xfrm>
        </p:grpSpPr>
        <p:sp>
          <p:nvSpPr>
            <p:cNvPr id="4215" name="Google Shape;4215;p7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8" name="Google Shape;4218;p76"/>
            <p:cNvCxnSpPr>
              <a:stCxn id="4215" idx="6"/>
              <a:endCxn id="421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19" name="Google Shape;4219;p76"/>
            <p:cNvCxnSpPr>
              <a:stCxn id="4216" idx="4"/>
              <a:endCxn id="422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21" name="Google Shape;4221;p76"/>
            <p:cNvCxnSpPr>
              <a:stCxn id="4220" idx="6"/>
              <a:endCxn id="421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22" name="Google Shape;4222;p76"/>
            <p:cNvCxnSpPr>
              <a:stCxn id="4217" idx="4"/>
              <a:endCxn id="422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20" name="Google Shape;4220;p7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5" name="Google Shape;4225;p76"/>
            <p:cNvCxnSpPr>
              <a:endCxn id="422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26" name="Google Shape;4226;p76"/>
          <p:cNvGrpSpPr/>
          <p:nvPr/>
        </p:nvGrpSpPr>
        <p:grpSpPr>
          <a:xfrm>
            <a:off x="3425084" y="979946"/>
            <a:ext cx="1637968" cy="154942"/>
            <a:chOff x="238125" y="2506075"/>
            <a:chExt cx="7115411" cy="673075"/>
          </a:xfrm>
        </p:grpSpPr>
        <p:sp>
          <p:nvSpPr>
            <p:cNvPr id="4227" name="Google Shape;4227;p7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76"/>
          <p:cNvGrpSpPr/>
          <p:nvPr/>
        </p:nvGrpSpPr>
        <p:grpSpPr>
          <a:xfrm>
            <a:off x="1965820" y="1294664"/>
            <a:ext cx="1262932" cy="785408"/>
            <a:chOff x="548861" y="389676"/>
            <a:chExt cx="3843371" cy="2390163"/>
          </a:xfrm>
        </p:grpSpPr>
        <p:cxnSp>
          <p:nvCxnSpPr>
            <p:cNvPr id="4233" name="Google Shape;4233;p7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34" name="Google Shape;4234;p7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35" name="Google Shape;4235;p7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36" name="Google Shape;4236;p7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37" name="Google Shape;4237;p7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38" name="Google Shape;4238;p7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9" name="Google Shape;4239;p7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40" name="Google Shape;4240;p7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76"/>
          <p:cNvGrpSpPr/>
          <p:nvPr/>
        </p:nvGrpSpPr>
        <p:grpSpPr>
          <a:xfrm>
            <a:off x="753952" y="2401541"/>
            <a:ext cx="1412054" cy="633562"/>
            <a:chOff x="1187400" y="2529299"/>
            <a:chExt cx="6769193" cy="2241903"/>
          </a:xfrm>
        </p:grpSpPr>
        <p:sp>
          <p:nvSpPr>
            <p:cNvPr id="4247" name="Google Shape;4247;p7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48" name="Google Shape;4248;p7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49" name="Google Shape;4249;p7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0" name="Google Shape;4250;p7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1" name="Google Shape;4251;p7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2" name="Google Shape;4252;p7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53" name="Google Shape;4253;p7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254" name="Google Shape;4254;p76"/>
            <p:cNvCxnSpPr>
              <a:stCxn id="4247" idx="2"/>
              <a:endCxn id="424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55" name="Google Shape;4255;p76"/>
            <p:cNvCxnSpPr>
              <a:stCxn id="4249" idx="0"/>
              <a:endCxn id="424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56" name="Google Shape;4256;p76"/>
            <p:cNvCxnSpPr>
              <a:stCxn id="4249" idx="2"/>
              <a:endCxn id="425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57" name="Google Shape;4257;p76"/>
            <p:cNvCxnSpPr>
              <a:stCxn id="4250" idx="0"/>
              <a:endCxn id="424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58" name="Google Shape;4258;p76"/>
            <p:cNvCxnSpPr>
              <a:stCxn id="4248" idx="2"/>
              <a:endCxn id="425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59" name="Google Shape;4259;p76"/>
            <p:cNvCxnSpPr>
              <a:stCxn id="4252" idx="0"/>
              <a:endCxn id="424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60" name="Google Shape;4260;p76"/>
          <p:cNvGrpSpPr/>
          <p:nvPr/>
        </p:nvGrpSpPr>
        <p:grpSpPr>
          <a:xfrm>
            <a:off x="6840198" y="2894250"/>
            <a:ext cx="1579035" cy="540873"/>
            <a:chOff x="6895650" y="3126697"/>
            <a:chExt cx="1436662" cy="492105"/>
          </a:xfrm>
        </p:grpSpPr>
        <p:sp>
          <p:nvSpPr>
            <p:cNvPr id="4261" name="Google Shape;4261;p7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6" name="Google Shape;4266;p76"/>
            <p:cNvGrpSpPr/>
            <p:nvPr/>
          </p:nvGrpSpPr>
          <p:grpSpPr>
            <a:xfrm>
              <a:off x="6995957" y="3335810"/>
              <a:ext cx="1230393" cy="71754"/>
              <a:chOff x="6995957" y="3287964"/>
              <a:chExt cx="1230393" cy="71754"/>
            </a:xfrm>
          </p:grpSpPr>
          <p:sp>
            <p:nvSpPr>
              <p:cNvPr id="4267" name="Google Shape;4267;p7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2" name="Google Shape;4272;p76"/>
          <p:cNvGrpSpPr/>
          <p:nvPr/>
        </p:nvGrpSpPr>
        <p:grpSpPr>
          <a:xfrm>
            <a:off x="6838780" y="3531013"/>
            <a:ext cx="1581862" cy="650625"/>
            <a:chOff x="6777990" y="3710194"/>
            <a:chExt cx="1646915" cy="677382"/>
          </a:xfrm>
        </p:grpSpPr>
        <p:grpSp>
          <p:nvGrpSpPr>
            <p:cNvPr id="4273" name="Google Shape;4273;p76"/>
            <p:cNvGrpSpPr/>
            <p:nvPr/>
          </p:nvGrpSpPr>
          <p:grpSpPr>
            <a:xfrm>
              <a:off x="6777990" y="3874492"/>
              <a:ext cx="411129" cy="513083"/>
              <a:chOff x="6777990" y="3874492"/>
              <a:chExt cx="411129" cy="513083"/>
            </a:xfrm>
          </p:grpSpPr>
          <p:cxnSp>
            <p:nvCxnSpPr>
              <p:cNvPr id="4274" name="Google Shape;4274;p7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75" name="Google Shape;4275;p7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76"/>
            <p:cNvGrpSpPr/>
            <p:nvPr/>
          </p:nvGrpSpPr>
          <p:grpSpPr>
            <a:xfrm>
              <a:off x="7188425" y="3710194"/>
              <a:ext cx="411123" cy="520535"/>
              <a:chOff x="7188425" y="3710194"/>
              <a:chExt cx="411123" cy="520535"/>
            </a:xfrm>
          </p:grpSpPr>
          <p:cxnSp>
            <p:nvCxnSpPr>
              <p:cNvPr id="4277" name="Google Shape;4277;p7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78" name="Google Shape;4278;p7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76"/>
            <p:cNvGrpSpPr/>
            <p:nvPr/>
          </p:nvGrpSpPr>
          <p:grpSpPr>
            <a:xfrm>
              <a:off x="7603341" y="3874492"/>
              <a:ext cx="411474" cy="513083"/>
              <a:chOff x="7603341" y="3874492"/>
              <a:chExt cx="411474" cy="513083"/>
            </a:xfrm>
          </p:grpSpPr>
          <p:cxnSp>
            <p:nvCxnSpPr>
              <p:cNvPr id="4280" name="Google Shape;4280;p7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81" name="Google Shape;4281;p7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76"/>
            <p:cNvGrpSpPr/>
            <p:nvPr/>
          </p:nvGrpSpPr>
          <p:grpSpPr>
            <a:xfrm>
              <a:off x="8013776" y="3722847"/>
              <a:ext cx="411129" cy="507881"/>
              <a:chOff x="8013776" y="3722847"/>
              <a:chExt cx="411129" cy="507881"/>
            </a:xfrm>
          </p:grpSpPr>
          <p:cxnSp>
            <p:nvCxnSpPr>
              <p:cNvPr id="4283" name="Google Shape;4283;p7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84" name="Google Shape;4284;p7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5" name="Google Shape;4285;p76"/>
          <p:cNvGrpSpPr/>
          <p:nvPr/>
        </p:nvGrpSpPr>
        <p:grpSpPr>
          <a:xfrm>
            <a:off x="5258295" y="2703853"/>
            <a:ext cx="1421889" cy="1020603"/>
            <a:chOff x="5190863" y="2824811"/>
            <a:chExt cx="1544860" cy="1108869"/>
          </a:xfrm>
        </p:grpSpPr>
        <p:grpSp>
          <p:nvGrpSpPr>
            <p:cNvPr id="4286" name="Google Shape;4286;p76"/>
            <p:cNvGrpSpPr/>
            <p:nvPr/>
          </p:nvGrpSpPr>
          <p:grpSpPr>
            <a:xfrm>
              <a:off x="5938695" y="3176919"/>
              <a:ext cx="685761" cy="404739"/>
              <a:chOff x="5938695" y="3176919"/>
              <a:chExt cx="685761" cy="404739"/>
            </a:xfrm>
          </p:grpSpPr>
          <p:grpSp>
            <p:nvGrpSpPr>
              <p:cNvPr id="4287" name="Google Shape;4287;p76"/>
              <p:cNvGrpSpPr/>
              <p:nvPr/>
            </p:nvGrpSpPr>
            <p:grpSpPr>
              <a:xfrm>
                <a:off x="5938695" y="3176919"/>
                <a:ext cx="685761" cy="404739"/>
                <a:chOff x="5938695" y="3176919"/>
                <a:chExt cx="685761" cy="404739"/>
              </a:xfrm>
            </p:grpSpPr>
            <p:sp>
              <p:nvSpPr>
                <p:cNvPr id="4288" name="Google Shape;4288;p7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0" name="Google Shape;4290;p7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76"/>
            <p:cNvGrpSpPr/>
            <p:nvPr/>
          </p:nvGrpSpPr>
          <p:grpSpPr>
            <a:xfrm>
              <a:off x="5305233" y="3176835"/>
              <a:ext cx="685971" cy="404655"/>
              <a:chOff x="5305233" y="3176835"/>
              <a:chExt cx="685971" cy="404655"/>
            </a:xfrm>
          </p:grpSpPr>
          <p:grpSp>
            <p:nvGrpSpPr>
              <p:cNvPr id="4292" name="Google Shape;4292;p76"/>
              <p:cNvGrpSpPr/>
              <p:nvPr/>
            </p:nvGrpSpPr>
            <p:grpSpPr>
              <a:xfrm>
                <a:off x="5305233" y="3176835"/>
                <a:ext cx="685971" cy="404655"/>
                <a:chOff x="5305233" y="3176835"/>
                <a:chExt cx="685971" cy="404655"/>
              </a:xfrm>
            </p:grpSpPr>
            <p:sp>
              <p:nvSpPr>
                <p:cNvPr id="4293" name="Google Shape;4293;p7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5" name="Google Shape;4295;p7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6" name="Google Shape;4296;p7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7" name="Google Shape;4297;p76"/>
            <p:cNvGrpSpPr/>
            <p:nvPr/>
          </p:nvGrpSpPr>
          <p:grpSpPr>
            <a:xfrm>
              <a:off x="5657361" y="2824811"/>
              <a:ext cx="1078361" cy="404655"/>
              <a:chOff x="5657361" y="2824811"/>
              <a:chExt cx="1078361" cy="404655"/>
            </a:xfrm>
          </p:grpSpPr>
          <p:grpSp>
            <p:nvGrpSpPr>
              <p:cNvPr id="4298" name="Google Shape;4298;p76"/>
              <p:cNvGrpSpPr/>
              <p:nvPr/>
            </p:nvGrpSpPr>
            <p:grpSpPr>
              <a:xfrm>
                <a:off x="5657361" y="2824811"/>
                <a:ext cx="1078361" cy="404655"/>
                <a:chOff x="5657361" y="2824811"/>
                <a:chExt cx="1078361" cy="404655"/>
              </a:xfrm>
            </p:grpSpPr>
            <p:grpSp>
              <p:nvGrpSpPr>
                <p:cNvPr id="4299" name="Google Shape;4299;p76"/>
                <p:cNvGrpSpPr/>
                <p:nvPr/>
              </p:nvGrpSpPr>
              <p:grpSpPr>
                <a:xfrm>
                  <a:off x="5938485" y="2824811"/>
                  <a:ext cx="797237" cy="404655"/>
                  <a:chOff x="5938485" y="2824811"/>
                  <a:chExt cx="797237" cy="404655"/>
                </a:xfrm>
              </p:grpSpPr>
              <p:sp>
                <p:nvSpPr>
                  <p:cNvPr id="4300" name="Google Shape;4300;p7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2" name="Google Shape;4302;p7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3" name="Google Shape;4303;p7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76"/>
            <p:cNvGrpSpPr/>
            <p:nvPr/>
          </p:nvGrpSpPr>
          <p:grpSpPr>
            <a:xfrm>
              <a:off x="5190863" y="3528942"/>
              <a:ext cx="1078026" cy="404739"/>
              <a:chOff x="5190863" y="3528942"/>
              <a:chExt cx="1078026" cy="404739"/>
            </a:xfrm>
          </p:grpSpPr>
          <p:sp>
            <p:nvSpPr>
              <p:cNvPr id="4305" name="Google Shape;4305;p7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6" name="Google Shape;4306;p76"/>
              <p:cNvGrpSpPr/>
              <p:nvPr/>
            </p:nvGrpSpPr>
            <p:grpSpPr>
              <a:xfrm>
                <a:off x="5190863" y="3528942"/>
                <a:ext cx="1078026" cy="404739"/>
                <a:chOff x="5190863" y="3528942"/>
                <a:chExt cx="1078026" cy="404739"/>
              </a:xfrm>
            </p:grpSpPr>
            <p:sp>
              <p:nvSpPr>
                <p:cNvPr id="4307" name="Google Shape;4307;p7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09" name="Google Shape;4309;p76"/>
          <p:cNvGrpSpPr/>
          <p:nvPr/>
        </p:nvGrpSpPr>
        <p:grpSpPr>
          <a:xfrm>
            <a:off x="724302" y="1268321"/>
            <a:ext cx="1086719" cy="879487"/>
            <a:chOff x="803162" y="1474292"/>
            <a:chExt cx="1086719" cy="879487"/>
          </a:xfrm>
        </p:grpSpPr>
        <p:grpSp>
          <p:nvGrpSpPr>
            <p:cNvPr id="4310" name="Google Shape;4310;p76"/>
            <p:cNvGrpSpPr/>
            <p:nvPr/>
          </p:nvGrpSpPr>
          <p:grpSpPr>
            <a:xfrm>
              <a:off x="803162" y="1625948"/>
              <a:ext cx="445856" cy="576579"/>
              <a:chOff x="803162" y="1625948"/>
              <a:chExt cx="445856" cy="576579"/>
            </a:xfrm>
          </p:grpSpPr>
          <p:sp>
            <p:nvSpPr>
              <p:cNvPr id="4311" name="Google Shape;4311;p7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2" name="Google Shape;4312;p76"/>
              <p:cNvGrpSpPr/>
              <p:nvPr/>
            </p:nvGrpSpPr>
            <p:grpSpPr>
              <a:xfrm>
                <a:off x="1056023" y="1625948"/>
                <a:ext cx="192995" cy="576579"/>
                <a:chOff x="1056023" y="1625948"/>
                <a:chExt cx="192995" cy="576579"/>
              </a:xfrm>
            </p:grpSpPr>
            <p:sp>
              <p:nvSpPr>
                <p:cNvPr id="4313" name="Google Shape;4313;p7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8" name="Google Shape;4318;p76"/>
            <p:cNvGrpSpPr/>
            <p:nvPr/>
          </p:nvGrpSpPr>
          <p:grpSpPr>
            <a:xfrm>
              <a:off x="1371406" y="1474292"/>
              <a:ext cx="518475" cy="879487"/>
              <a:chOff x="1398231" y="1474292"/>
              <a:chExt cx="518475" cy="879487"/>
            </a:xfrm>
          </p:grpSpPr>
          <p:grpSp>
            <p:nvGrpSpPr>
              <p:cNvPr id="4319" name="Google Shape;4319;p76"/>
              <p:cNvGrpSpPr/>
              <p:nvPr/>
            </p:nvGrpSpPr>
            <p:grpSpPr>
              <a:xfrm>
                <a:off x="1398231" y="1474292"/>
                <a:ext cx="518475" cy="341643"/>
                <a:chOff x="1398231" y="1474292"/>
                <a:chExt cx="518475" cy="341643"/>
              </a:xfrm>
            </p:grpSpPr>
            <p:sp>
              <p:nvSpPr>
                <p:cNvPr id="4320" name="Google Shape;4320;p7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1" name="Google Shape;4321;p76"/>
                <p:cNvGrpSpPr/>
                <p:nvPr/>
              </p:nvGrpSpPr>
              <p:grpSpPr>
                <a:xfrm>
                  <a:off x="1616453" y="1474292"/>
                  <a:ext cx="300253" cy="341643"/>
                  <a:chOff x="1616453" y="1475379"/>
                  <a:chExt cx="300253" cy="341643"/>
                </a:xfrm>
              </p:grpSpPr>
              <p:sp>
                <p:nvSpPr>
                  <p:cNvPr id="4322" name="Google Shape;4322;p7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9" name="Google Shape;4329;p76"/>
                  <p:cNvGrpSpPr/>
                  <p:nvPr/>
                </p:nvGrpSpPr>
                <p:grpSpPr>
                  <a:xfrm>
                    <a:off x="1839639" y="1475379"/>
                    <a:ext cx="77067" cy="341643"/>
                    <a:chOff x="1839639" y="1475379"/>
                    <a:chExt cx="77067" cy="341643"/>
                  </a:xfrm>
                </p:grpSpPr>
                <p:sp>
                  <p:nvSpPr>
                    <p:cNvPr id="4330" name="Google Shape;4330;p7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2" name="Google Shape;4332;p76"/>
              <p:cNvGrpSpPr/>
              <p:nvPr/>
            </p:nvGrpSpPr>
            <p:grpSpPr>
              <a:xfrm>
                <a:off x="1398451" y="2012951"/>
                <a:ext cx="518255" cy="340828"/>
                <a:chOff x="1398451" y="2012951"/>
                <a:chExt cx="518255" cy="340828"/>
              </a:xfrm>
            </p:grpSpPr>
            <p:sp>
              <p:nvSpPr>
                <p:cNvPr id="4333" name="Google Shape;4333;p7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4" name="Google Shape;4334;p76"/>
                <p:cNvGrpSpPr/>
                <p:nvPr/>
              </p:nvGrpSpPr>
              <p:grpSpPr>
                <a:xfrm>
                  <a:off x="1616453" y="2012951"/>
                  <a:ext cx="300253" cy="340828"/>
                  <a:chOff x="1616453" y="2013538"/>
                  <a:chExt cx="300253" cy="340828"/>
                </a:xfrm>
              </p:grpSpPr>
              <p:sp>
                <p:nvSpPr>
                  <p:cNvPr id="4335" name="Google Shape;4335;p7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2" name="Google Shape;4342;p76"/>
                  <p:cNvGrpSpPr/>
                  <p:nvPr/>
                </p:nvGrpSpPr>
                <p:grpSpPr>
                  <a:xfrm>
                    <a:off x="1839639" y="2013538"/>
                    <a:ext cx="77067" cy="340828"/>
                    <a:chOff x="1839639" y="2013538"/>
                    <a:chExt cx="77067" cy="340828"/>
                  </a:xfrm>
                </p:grpSpPr>
                <p:sp>
                  <p:nvSpPr>
                    <p:cNvPr id="4343" name="Google Shape;4343;p7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45" name="Google Shape;4345;p76"/>
          <p:cNvGrpSpPr/>
          <p:nvPr/>
        </p:nvGrpSpPr>
        <p:grpSpPr>
          <a:xfrm>
            <a:off x="721126" y="3399508"/>
            <a:ext cx="1368681" cy="682918"/>
            <a:chOff x="724986" y="3605478"/>
            <a:chExt cx="1368681" cy="682918"/>
          </a:xfrm>
        </p:grpSpPr>
        <p:grpSp>
          <p:nvGrpSpPr>
            <p:cNvPr id="4346" name="Google Shape;4346;p76"/>
            <p:cNvGrpSpPr/>
            <p:nvPr/>
          </p:nvGrpSpPr>
          <p:grpSpPr>
            <a:xfrm>
              <a:off x="1289102" y="3823629"/>
              <a:ext cx="240442" cy="250435"/>
              <a:chOff x="-165066" y="3843615"/>
              <a:chExt cx="221259" cy="230455"/>
            </a:xfrm>
          </p:grpSpPr>
          <p:sp>
            <p:nvSpPr>
              <p:cNvPr id="4347" name="Google Shape;4347;p7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76"/>
            <p:cNvGrpSpPr/>
            <p:nvPr/>
          </p:nvGrpSpPr>
          <p:grpSpPr>
            <a:xfrm>
              <a:off x="724986" y="3605478"/>
              <a:ext cx="1368681" cy="682918"/>
              <a:chOff x="724986" y="3605478"/>
              <a:chExt cx="1368681" cy="682918"/>
            </a:xfrm>
          </p:grpSpPr>
          <p:grpSp>
            <p:nvGrpSpPr>
              <p:cNvPr id="4368" name="Google Shape;4368;p76"/>
              <p:cNvGrpSpPr/>
              <p:nvPr/>
            </p:nvGrpSpPr>
            <p:grpSpPr>
              <a:xfrm>
                <a:off x="1498221" y="4047614"/>
                <a:ext cx="529172" cy="240783"/>
                <a:chOff x="1498221" y="4047614"/>
                <a:chExt cx="529172" cy="240783"/>
              </a:xfrm>
            </p:grpSpPr>
            <p:grpSp>
              <p:nvGrpSpPr>
                <p:cNvPr id="4369" name="Google Shape;4369;p76"/>
                <p:cNvGrpSpPr/>
                <p:nvPr/>
              </p:nvGrpSpPr>
              <p:grpSpPr>
                <a:xfrm>
                  <a:off x="1826655" y="4224370"/>
                  <a:ext cx="200738" cy="25631"/>
                  <a:chOff x="1826655" y="4224370"/>
                  <a:chExt cx="200738" cy="25631"/>
                </a:xfrm>
              </p:grpSpPr>
              <p:sp>
                <p:nvSpPr>
                  <p:cNvPr id="4370" name="Google Shape;4370;p7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76"/>
                <p:cNvGrpSpPr/>
                <p:nvPr/>
              </p:nvGrpSpPr>
              <p:grpSpPr>
                <a:xfrm>
                  <a:off x="1498221" y="4047614"/>
                  <a:ext cx="328444" cy="240783"/>
                  <a:chOff x="1498221" y="4047614"/>
                  <a:chExt cx="328444" cy="240783"/>
                </a:xfrm>
              </p:grpSpPr>
              <p:sp>
                <p:nvSpPr>
                  <p:cNvPr id="4373" name="Google Shape;4373;p7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4" name="Google Shape;4374;p76"/>
                  <p:cNvGrpSpPr/>
                  <p:nvPr/>
                </p:nvGrpSpPr>
                <p:grpSpPr>
                  <a:xfrm>
                    <a:off x="1498221" y="4047614"/>
                    <a:ext cx="150566" cy="190416"/>
                    <a:chOff x="1498221" y="4047614"/>
                    <a:chExt cx="150566" cy="190416"/>
                  </a:xfrm>
                </p:grpSpPr>
                <p:sp>
                  <p:nvSpPr>
                    <p:cNvPr id="4375" name="Google Shape;4375;p7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77" name="Google Shape;4377;p76"/>
              <p:cNvGrpSpPr/>
              <p:nvPr/>
            </p:nvGrpSpPr>
            <p:grpSpPr>
              <a:xfrm>
                <a:off x="1560718" y="3800594"/>
                <a:ext cx="532948" cy="302090"/>
                <a:chOff x="1560718" y="3800594"/>
                <a:chExt cx="532948" cy="302090"/>
              </a:xfrm>
            </p:grpSpPr>
            <p:grpSp>
              <p:nvGrpSpPr>
                <p:cNvPr id="4378" name="Google Shape;4378;p76"/>
                <p:cNvGrpSpPr/>
                <p:nvPr/>
              </p:nvGrpSpPr>
              <p:grpSpPr>
                <a:xfrm>
                  <a:off x="1912179" y="3827344"/>
                  <a:ext cx="181487" cy="25631"/>
                  <a:chOff x="1912179" y="3827344"/>
                  <a:chExt cx="181487" cy="25631"/>
                </a:xfrm>
              </p:grpSpPr>
              <p:sp>
                <p:nvSpPr>
                  <p:cNvPr id="4379" name="Google Shape;4379;p7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76"/>
                <p:cNvGrpSpPr/>
                <p:nvPr/>
              </p:nvGrpSpPr>
              <p:grpSpPr>
                <a:xfrm>
                  <a:off x="1912179" y="4044505"/>
                  <a:ext cx="181487" cy="25622"/>
                  <a:chOff x="1912179" y="4044506"/>
                  <a:chExt cx="181487" cy="25622"/>
                </a:xfrm>
              </p:grpSpPr>
              <p:sp>
                <p:nvSpPr>
                  <p:cNvPr id="4382" name="Google Shape;4382;p7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76"/>
                <p:cNvGrpSpPr/>
                <p:nvPr/>
              </p:nvGrpSpPr>
              <p:grpSpPr>
                <a:xfrm>
                  <a:off x="1560718" y="3800594"/>
                  <a:ext cx="351472" cy="302090"/>
                  <a:chOff x="1560718" y="3800594"/>
                  <a:chExt cx="351472" cy="302090"/>
                </a:xfrm>
              </p:grpSpPr>
              <p:grpSp>
                <p:nvGrpSpPr>
                  <p:cNvPr id="4385" name="Google Shape;4385;p76"/>
                  <p:cNvGrpSpPr/>
                  <p:nvPr/>
                </p:nvGrpSpPr>
                <p:grpSpPr>
                  <a:xfrm>
                    <a:off x="1560718" y="3842857"/>
                    <a:ext cx="173586" cy="217131"/>
                    <a:chOff x="1560718" y="3842857"/>
                    <a:chExt cx="173586" cy="217131"/>
                  </a:xfrm>
                </p:grpSpPr>
                <p:sp>
                  <p:nvSpPr>
                    <p:cNvPr id="4386" name="Google Shape;4386;p7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9" name="Google Shape;4389;p7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91" name="Google Shape;4391;p7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2" name="Google Shape;4392;p76"/>
              <p:cNvGrpSpPr/>
              <p:nvPr/>
            </p:nvGrpSpPr>
            <p:grpSpPr>
              <a:xfrm>
                <a:off x="785350" y="3605478"/>
                <a:ext cx="535311" cy="249245"/>
                <a:chOff x="785350" y="3605478"/>
                <a:chExt cx="535311" cy="249245"/>
              </a:xfrm>
            </p:grpSpPr>
            <p:grpSp>
              <p:nvGrpSpPr>
                <p:cNvPr id="4393" name="Google Shape;4393;p76"/>
                <p:cNvGrpSpPr/>
                <p:nvPr/>
              </p:nvGrpSpPr>
              <p:grpSpPr>
                <a:xfrm>
                  <a:off x="785350" y="3605478"/>
                  <a:ext cx="376191" cy="102736"/>
                  <a:chOff x="785350" y="3605478"/>
                  <a:chExt cx="376191" cy="102736"/>
                </a:xfrm>
              </p:grpSpPr>
              <p:sp>
                <p:nvSpPr>
                  <p:cNvPr id="4394" name="Google Shape;4394;p7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76"/>
                <p:cNvGrpSpPr/>
                <p:nvPr/>
              </p:nvGrpSpPr>
              <p:grpSpPr>
                <a:xfrm>
                  <a:off x="1161530" y="3655851"/>
                  <a:ext cx="159131" cy="198872"/>
                  <a:chOff x="1161530" y="3655851"/>
                  <a:chExt cx="159131" cy="198872"/>
                </a:xfrm>
              </p:grpSpPr>
              <p:sp>
                <p:nvSpPr>
                  <p:cNvPr id="4398" name="Google Shape;4398;p7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0" name="Google Shape;4400;p76"/>
              <p:cNvGrpSpPr/>
              <p:nvPr/>
            </p:nvGrpSpPr>
            <p:grpSpPr>
              <a:xfrm>
                <a:off x="785350" y="4047614"/>
                <a:ext cx="535311" cy="240783"/>
                <a:chOff x="785350" y="4047614"/>
                <a:chExt cx="535311" cy="240783"/>
              </a:xfrm>
            </p:grpSpPr>
            <p:grpSp>
              <p:nvGrpSpPr>
                <p:cNvPr id="4401" name="Google Shape;4401;p76"/>
                <p:cNvGrpSpPr/>
                <p:nvPr/>
              </p:nvGrpSpPr>
              <p:grpSpPr>
                <a:xfrm>
                  <a:off x="1161636" y="4047614"/>
                  <a:ext cx="159025" cy="190415"/>
                  <a:chOff x="1161636" y="4047614"/>
                  <a:chExt cx="159025" cy="190415"/>
                </a:xfrm>
              </p:grpSpPr>
              <p:sp>
                <p:nvSpPr>
                  <p:cNvPr id="4402" name="Google Shape;4402;p7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76"/>
                <p:cNvGrpSpPr/>
                <p:nvPr/>
              </p:nvGrpSpPr>
              <p:grpSpPr>
                <a:xfrm>
                  <a:off x="785350" y="4185661"/>
                  <a:ext cx="376191" cy="102736"/>
                  <a:chOff x="785350" y="4185661"/>
                  <a:chExt cx="376191" cy="102736"/>
                </a:xfrm>
              </p:grpSpPr>
              <p:sp>
                <p:nvSpPr>
                  <p:cNvPr id="4405" name="Google Shape;4405;p7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8" name="Google Shape;4408;p76"/>
              <p:cNvGrpSpPr/>
              <p:nvPr/>
            </p:nvGrpSpPr>
            <p:grpSpPr>
              <a:xfrm>
                <a:off x="1501054" y="3605478"/>
                <a:ext cx="526340" cy="249240"/>
                <a:chOff x="1501054" y="3605478"/>
                <a:chExt cx="526340" cy="249240"/>
              </a:xfrm>
            </p:grpSpPr>
            <p:grpSp>
              <p:nvGrpSpPr>
                <p:cNvPr id="4409" name="Google Shape;4409;p76"/>
                <p:cNvGrpSpPr/>
                <p:nvPr/>
              </p:nvGrpSpPr>
              <p:grpSpPr>
                <a:xfrm>
                  <a:off x="1834208" y="3643867"/>
                  <a:ext cx="193185" cy="25622"/>
                  <a:chOff x="1834208" y="3643867"/>
                  <a:chExt cx="193185" cy="25622"/>
                </a:xfrm>
              </p:grpSpPr>
              <p:sp>
                <p:nvSpPr>
                  <p:cNvPr id="4410" name="Google Shape;4410;p7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76"/>
                <p:cNvGrpSpPr/>
                <p:nvPr/>
              </p:nvGrpSpPr>
              <p:grpSpPr>
                <a:xfrm>
                  <a:off x="1501054" y="3605478"/>
                  <a:ext cx="333165" cy="249240"/>
                  <a:chOff x="1501054" y="3605478"/>
                  <a:chExt cx="333165" cy="249240"/>
                </a:xfrm>
              </p:grpSpPr>
              <p:sp>
                <p:nvSpPr>
                  <p:cNvPr id="4413" name="Google Shape;4413;p7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4" name="Google Shape;4414;p76"/>
                  <p:cNvGrpSpPr/>
                  <p:nvPr/>
                </p:nvGrpSpPr>
                <p:grpSpPr>
                  <a:xfrm>
                    <a:off x="1501054" y="3655851"/>
                    <a:ext cx="155286" cy="198867"/>
                    <a:chOff x="1501054" y="3655851"/>
                    <a:chExt cx="155286" cy="198867"/>
                  </a:xfrm>
                </p:grpSpPr>
                <p:sp>
                  <p:nvSpPr>
                    <p:cNvPr id="4415" name="Google Shape;4415;p7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17" name="Google Shape;4417;p76"/>
              <p:cNvGrpSpPr/>
              <p:nvPr/>
            </p:nvGrpSpPr>
            <p:grpSpPr>
              <a:xfrm>
                <a:off x="724986" y="3800594"/>
                <a:ext cx="532950" cy="302090"/>
                <a:chOff x="724986" y="3800594"/>
                <a:chExt cx="532950" cy="302090"/>
              </a:xfrm>
            </p:grpSpPr>
            <p:grpSp>
              <p:nvGrpSpPr>
                <p:cNvPr id="4418" name="Google Shape;4418;p76"/>
                <p:cNvGrpSpPr/>
                <p:nvPr/>
              </p:nvGrpSpPr>
              <p:grpSpPr>
                <a:xfrm>
                  <a:off x="724986" y="4044367"/>
                  <a:ext cx="181314" cy="25626"/>
                  <a:chOff x="724986" y="4044367"/>
                  <a:chExt cx="181314" cy="25626"/>
                </a:xfrm>
              </p:grpSpPr>
              <p:sp>
                <p:nvSpPr>
                  <p:cNvPr id="4419" name="Google Shape;4419;p7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6"/>
                <p:cNvGrpSpPr/>
                <p:nvPr/>
              </p:nvGrpSpPr>
              <p:grpSpPr>
                <a:xfrm>
                  <a:off x="906290" y="3800594"/>
                  <a:ext cx="351646" cy="302090"/>
                  <a:chOff x="906290" y="3800594"/>
                  <a:chExt cx="351646" cy="302090"/>
                </a:xfrm>
              </p:grpSpPr>
              <p:grpSp>
                <p:nvGrpSpPr>
                  <p:cNvPr id="4422" name="Google Shape;4422;p76"/>
                  <p:cNvGrpSpPr/>
                  <p:nvPr/>
                </p:nvGrpSpPr>
                <p:grpSpPr>
                  <a:xfrm>
                    <a:off x="1084172" y="3842857"/>
                    <a:ext cx="173764" cy="217131"/>
                    <a:chOff x="1084172" y="3842857"/>
                    <a:chExt cx="173764" cy="217131"/>
                  </a:xfrm>
                </p:grpSpPr>
                <p:grpSp>
                  <p:nvGrpSpPr>
                    <p:cNvPr id="4423" name="Google Shape;4423;p76"/>
                    <p:cNvGrpSpPr/>
                    <p:nvPr/>
                  </p:nvGrpSpPr>
                  <p:grpSpPr>
                    <a:xfrm>
                      <a:off x="1156862" y="3936509"/>
                      <a:ext cx="101073" cy="25622"/>
                      <a:chOff x="1156862" y="3936509"/>
                      <a:chExt cx="101073" cy="25622"/>
                    </a:xfrm>
                  </p:grpSpPr>
                  <p:sp>
                    <p:nvSpPr>
                      <p:cNvPr id="4424" name="Google Shape;4424;p7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6" name="Google Shape;4426;p7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7" name="Google Shape;4427;p7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76"/>
                <p:cNvGrpSpPr/>
                <p:nvPr/>
              </p:nvGrpSpPr>
              <p:grpSpPr>
                <a:xfrm>
                  <a:off x="724986" y="3830189"/>
                  <a:ext cx="189533" cy="25626"/>
                  <a:chOff x="724986" y="3830189"/>
                  <a:chExt cx="189533" cy="25626"/>
                </a:xfrm>
              </p:grpSpPr>
              <p:sp>
                <p:nvSpPr>
                  <p:cNvPr id="4430" name="Google Shape;4430;p7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32" name="Google Shape;4432;p76"/>
          <p:cNvGrpSpPr/>
          <p:nvPr/>
        </p:nvGrpSpPr>
        <p:grpSpPr>
          <a:xfrm>
            <a:off x="2249438" y="2249669"/>
            <a:ext cx="948701" cy="935378"/>
            <a:chOff x="2253298" y="2428317"/>
            <a:chExt cx="948701" cy="935378"/>
          </a:xfrm>
        </p:grpSpPr>
        <p:sp>
          <p:nvSpPr>
            <p:cNvPr id="4433" name="Google Shape;4433;p7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9" name="Shape 4469"/>
        <p:cNvGrpSpPr/>
        <p:nvPr/>
      </p:nvGrpSpPr>
      <p:grpSpPr>
        <a:xfrm>
          <a:off x="0" y="0"/>
          <a:ext cx="0" cy="0"/>
          <a:chOff x="0" y="0"/>
          <a:chExt cx="0" cy="0"/>
        </a:xfrm>
      </p:grpSpPr>
      <p:grpSp>
        <p:nvGrpSpPr>
          <p:cNvPr id="4470" name="Google Shape;4470;p77"/>
          <p:cNvGrpSpPr/>
          <p:nvPr/>
        </p:nvGrpSpPr>
        <p:grpSpPr>
          <a:xfrm>
            <a:off x="3339745" y="952988"/>
            <a:ext cx="2363393" cy="1017867"/>
            <a:chOff x="3292400" y="1219146"/>
            <a:chExt cx="2615240" cy="1110239"/>
          </a:xfrm>
        </p:grpSpPr>
        <p:sp>
          <p:nvSpPr>
            <p:cNvPr id="4471" name="Google Shape;4471;p7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472" name="Google Shape;4472;p7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73" name="Google Shape;4473;p7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474" name="Google Shape;4474;p7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475" name="Google Shape;4475;p7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476" name="Google Shape;4476;p7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477" name="Google Shape;4477;p7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478" name="Google Shape;4478;p7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479" name="Google Shape;4479;p7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480" name="Google Shape;4480;p7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481" name="Google Shape;4481;p7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82" name="Google Shape;4482;p7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483" name="Google Shape;4483;p7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84" name="Google Shape;4484;p7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485" name="Google Shape;4485;p77"/>
            <p:cNvGrpSpPr/>
            <p:nvPr/>
          </p:nvGrpSpPr>
          <p:grpSpPr>
            <a:xfrm>
              <a:off x="3748438" y="1378608"/>
              <a:ext cx="2159202" cy="903971"/>
              <a:chOff x="1683525" y="2179850"/>
              <a:chExt cx="4519050" cy="2134525"/>
            </a:xfrm>
          </p:grpSpPr>
          <p:sp>
            <p:nvSpPr>
              <p:cNvPr id="4486" name="Google Shape;4486;p7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87" name="Google Shape;4487;p7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88" name="Google Shape;4488;p7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89" name="Google Shape;4489;p7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0" name="Google Shape;4490;p7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1" name="Google Shape;4491;p7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2" name="Google Shape;4492;p7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3" name="Google Shape;4493;p7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4" name="Google Shape;4494;p7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5" name="Google Shape;4495;p7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6" name="Google Shape;4496;p7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97" name="Google Shape;4497;p7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498" name="Google Shape;4498;p77"/>
          <p:cNvGraphicFramePr/>
          <p:nvPr/>
        </p:nvGraphicFramePr>
        <p:xfrm>
          <a:off x="5935838" y="2130461"/>
          <a:ext cx="3000000" cy="3000000"/>
        </p:xfrm>
        <a:graphic>
          <a:graphicData uri="http://schemas.openxmlformats.org/drawingml/2006/table">
            <a:tbl>
              <a:tblPr>
                <a:noFill/>
                <a:tableStyleId>{03A57D38-1D68-40DD-AA29-BCB914301E50}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99" name="Google Shape;4499;p77"/>
          <p:cNvGrpSpPr/>
          <p:nvPr/>
        </p:nvGrpSpPr>
        <p:grpSpPr>
          <a:xfrm>
            <a:off x="5935948" y="3189058"/>
            <a:ext cx="2496964" cy="1001454"/>
            <a:chOff x="1919611" y="789980"/>
            <a:chExt cx="1474179" cy="606868"/>
          </a:xfrm>
        </p:grpSpPr>
        <p:cxnSp>
          <p:nvCxnSpPr>
            <p:cNvPr id="4500" name="Google Shape;4500;p7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01" name="Google Shape;4501;p7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02" name="Google Shape;4502;p7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03" name="Google Shape;4503;p77"/>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504" name="Google Shape;4504;p77"/>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505" name="Google Shape;4505;p77"/>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506" name="Google Shape;4506;p77"/>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507" name="Google Shape;4507;p7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7"/>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514" name="Google Shape;4514;p77"/>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515" name="Google Shape;4515;p77"/>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516" name="Google Shape;4516;p7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77"/>
          <p:cNvGrpSpPr/>
          <p:nvPr/>
        </p:nvGrpSpPr>
        <p:grpSpPr>
          <a:xfrm>
            <a:off x="712562" y="998017"/>
            <a:ext cx="2394370" cy="976502"/>
            <a:chOff x="749309" y="1112739"/>
            <a:chExt cx="2371603" cy="976502"/>
          </a:xfrm>
        </p:grpSpPr>
        <p:sp>
          <p:nvSpPr>
            <p:cNvPr id="4518" name="Google Shape;4518;p7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50" name="Google Shape;4550;p77"/>
          <p:cNvGraphicFramePr/>
          <p:nvPr/>
        </p:nvGraphicFramePr>
        <p:xfrm>
          <a:off x="5935863" y="996311"/>
          <a:ext cx="3000000" cy="3000000"/>
        </p:xfrm>
        <a:graphic>
          <a:graphicData uri="http://schemas.openxmlformats.org/drawingml/2006/table">
            <a:tbl>
              <a:tblPr>
                <a:noFill/>
                <a:tableStyleId>{03A57D38-1D68-40DD-AA29-BCB914301E50}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51" name="Google Shape;4551;p77"/>
          <p:cNvGraphicFramePr/>
          <p:nvPr/>
        </p:nvGraphicFramePr>
        <p:xfrm>
          <a:off x="3342575" y="2130461"/>
          <a:ext cx="3000000" cy="3000000"/>
        </p:xfrm>
        <a:graphic>
          <a:graphicData uri="http://schemas.openxmlformats.org/drawingml/2006/table">
            <a:tbl>
              <a:tblPr>
                <a:noFill/>
                <a:tableStyleId>{03A57D38-1D68-40DD-AA29-BCB914301E50}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52" name="Google Shape;4552;p77"/>
          <p:cNvGrpSpPr/>
          <p:nvPr/>
        </p:nvGrpSpPr>
        <p:grpSpPr>
          <a:xfrm>
            <a:off x="4086505" y="2517104"/>
            <a:ext cx="1517436" cy="74460"/>
            <a:chOff x="3980086" y="2804397"/>
            <a:chExt cx="1227600" cy="66900"/>
          </a:xfrm>
        </p:grpSpPr>
        <p:sp>
          <p:nvSpPr>
            <p:cNvPr id="4553" name="Google Shape;4553;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77"/>
          <p:cNvGrpSpPr/>
          <p:nvPr/>
        </p:nvGrpSpPr>
        <p:grpSpPr>
          <a:xfrm>
            <a:off x="4711569" y="2809692"/>
            <a:ext cx="892956" cy="74460"/>
            <a:chOff x="3980086" y="2804397"/>
            <a:chExt cx="1227600" cy="66900"/>
          </a:xfrm>
        </p:grpSpPr>
        <p:sp>
          <p:nvSpPr>
            <p:cNvPr id="4556" name="Google Shape;4556;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77"/>
          <p:cNvGrpSpPr/>
          <p:nvPr/>
        </p:nvGrpSpPr>
        <p:grpSpPr>
          <a:xfrm>
            <a:off x="3344661" y="3168575"/>
            <a:ext cx="2363244" cy="1005943"/>
            <a:chOff x="3358415" y="3361302"/>
            <a:chExt cx="2363244" cy="1024695"/>
          </a:xfrm>
        </p:grpSpPr>
        <p:grpSp>
          <p:nvGrpSpPr>
            <p:cNvPr id="4559" name="Google Shape;4559;p77"/>
            <p:cNvGrpSpPr/>
            <p:nvPr/>
          </p:nvGrpSpPr>
          <p:grpSpPr>
            <a:xfrm>
              <a:off x="3358415" y="3361302"/>
              <a:ext cx="441300" cy="1024695"/>
              <a:chOff x="3358415" y="3361302"/>
              <a:chExt cx="441300" cy="1024695"/>
            </a:xfrm>
          </p:grpSpPr>
          <p:sp>
            <p:nvSpPr>
              <p:cNvPr id="4560" name="Google Shape;4560;p7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77"/>
            <p:cNvGrpSpPr/>
            <p:nvPr/>
          </p:nvGrpSpPr>
          <p:grpSpPr>
            <a:xfrm>
              <a:off x="3838901" y="3361302"/>
              <a:ext cx="441300" cy="1024695"/>
              <a:chOff x="3838901" y="3361302"/>
              <a:chExt cx="441300" cy="1024695"/>
            </a:xfrm>
          </p:grpSpPr>
          <p:sp>
            <p:nvSpPr>
              <p:cNvPr id="4567" name="Google Shape;4567;p7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77"/>
            <p:cNvGrpSpPr/>
            <p:nvPr/>
          </p:nvGrpSpPr>
          <p:grpSpPr>
            <a:xfrm>
              <a:off x="4319387" y="3361302"/>
              <a:ext cx="441300" cy="1024695"/>
              <a:chOff x="4319387" y="3361302"/>
              <a:chExt cx="441300" cy="1024695"/>
            </a:xfrm>
          </p:grpSpPr>
          <p:sp>
            <p:nvSpPr>
              <p:cNvPr id="4574" name="Google Shape;4574;p7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77"/>
            <p:cNvGrpSpPr/>
            <p:nvPr/>
          </p:nvGrpSpPr>
          <p:grpSpPr>
            <a:xfrm>
              <a:off x="4799873" y="3361302"/>
              <a:ext cx="441300" cy="1024695"/>
              <a:chOff x="4799873" y="3361302"/>
              <a:chExt cx="441300" cy="1024695"/>
            </a:xfrm>
          </p:grpSpPr>
          <p:sp>
            <p:nvSpPr>
              <p:cNvPr id="4581" name="Google Shape;4581;p7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77"/>
            <p:cNvGrpSpPr/>
            <p:nvPr/>
          </p:nvGrpSpPr>
          <p:grpSpPr>
            <a:xfrm>
              <a:off x="5280360" y="3361302"/>
              <a:ext cx="441300" cy="1024695"/>
              <a:chOff x="5280360" y="3361302"/>
              <a:chExt cx="441300" cy="1024695"/>
            </a:xfrm>
          </p:grpSpPr>
          <p:sp>
            <p:nvSpPr>
              <p:cNvPr id="4588" name="Google Shape;4588;p7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94" name="Google Shape;4594;p77"/>
          <p:cNvGraphicFramePr/>
          <p:nvPr/>
        </p:nvGraphicFramePr>
        <p:xfrm>
          <a:off x="711088" y="2130461"/>
          <a:ext cx="3000000" cy="3000000"/>
        </p:xfrm>
        <a:graphic>
          <a:graphicData uri="http://schemas.openxmlformats.org/drawingml/2006/table">
            <a:tbl>
              <a:tblPr>
                <a:noFill/>
                <a:tableStyleId>{03A57D38-1D68-40DD-AA29-BCB914301E50}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95" name="Google Shape;4595;p77"/>
          <p:cNvGrpSpPr/>
          <p:nvPr/>
        </p:nvGrpSpPr>
        <p:grpSpPr>
          <a:xfrm>
            <a:off x="712613" y="3180186"/>
            <a:ext cx="2403614" cy="1005900"/>
            <a:chOff x="726450" y="3372825"/>
            <a:chExt cx="2403614" cy="1005900"/>
          </a:xfrm>
        </p:grpSpPr>
        <p:grpSp>
          <p:nvGrpSpPr>
            <p:cNvPr id="4596" name="Google Shape;4596;p77"/>
            <p:cNvGrpSpPr/>
            <p:nvPr/>
          </p:nvGrpSpPr>
          <p:grpSpPr>
            <a:xfrm>
              <a:off x="726450" y="3696000"/>
              <a:ext cx="2403614" cy="500898"/>
              <a:chOff x="726450" y="3696000"/>
              <a:chExt cx="2403614" cy="500898"/>
            </a:xfrm>
          </p:grpSpPr>
          <p:sp>
            <p:nvSpPr>
              <p:cNvPr id="4597" name="Google Shape;4597;p7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98" name="Google Shape;4598;p7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99" name="Google Shape;4599;p77"/>
            <p:cNvGrpSpPr/>
            <p:nvPr/>
          </p:nvGrpSpPr>
          <p:grpSpPr>
            <a:xfrm>
              <a:off x="1348050" y="3372825"/>
              <a:ext cx="1720425" cy="1005900"/>
              <a:chOff x="1348050" y="3372825"/>
              <a:chExt cx="1720425" cy="1005900"/>
            </a:xfrm>
          </p:grpSpPr>
          <p:sp>
            <p:nvSpPr>
              <p:cNvPr id="4600" name="Google Shape;4600;p7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1" name="Google Shape;4601;p7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2" name="Google Shape;4602;p7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3" name="Google Shape;4603;p7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04" name="Google Shape;4604;p7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05" name="Google Shape;4605;p77"/>
            <p:cNvGrpSpPr/>
            <p:nvPr/>
          </p:nvGrpSpPr>
          <p:grpSpPr>
            <a:xfrm>
              <a:off x="1455707" y="3731058"/>
              <a:ext cx="1491150" cy="417657"/>
              <a:chOff x="1455707" y="3731058"/>
              <a:chExt cx="1491150" cy="417657"/>
            </a:xfrm>
          </p:grpSpPr>
          <p:grpSp>
            <p:nvGrpSpPr>
              <p:cNvPr id="4606" name="Google Shape;4606;p77"/>
              <p:cNvGrpSpPr/>
              <p:nvPr/>
            </p:nvGrpSpPr>
            <p:grpSpPr>
              <a:xfrm>
                <a:off x="1472938" y="3745828"/>
                <a:ext cx="72126" cy="53788"/>
                <a:chOff x="1472938" y="3745828"/>
                <a:chExt cx="72126" cy="53788"/>
              </a:xfrm>
            </p:grpSpPr>
            <p:sp>
              <p:nvSpPr>
                <p:cNvPr id="4607" name="Google Shape;4607;p7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77"/>
              <p:cNvGrpSpPr/>
              <p:nvPr/>
            </p:nvGrpSpPr>
            <p:grpSpPr>
              <a:xfrm>
                <a:off x="1819181" y="4089633"/>
                <a:ext cx="72126" cy="53788"/>
                <a:chOff x="1819181" y="4089633"/>
                <a:chExt cx="72126" cy="53788"/>
              </a:xfrm>
            </p:grpSpPr>
            <p:sp>
              <p:nvSpPr>
                <p:cNvPr id="4610" name="Google Shape;4610;p7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77"/>
              <p:cNvGrpSpPr/>
              <p:nvPr/>
            </p:nvGrpSpPr>
            <p:grpSpPr>
              <a:xfrm>
                <a:off x="1455707" y="4084171"/>
                <a:ext cx="64321" cy="64544"/>
                <a:chOff x="1455707" y="4084171"/>
                <a:chExt cx="64321" cy="64544"/>
              </a:xfrm>
            </p:grpSpPr>
            <p:sp>
              <p:nvSpPr>
                <p:cNvPr id="4613" name="Google Shape;4613;p7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77"/>
              <p:cNvGrpSpPr/>
              <p:nvPr/>
            </p:nvGrpSpPr>
            <p:grpSpPr>
              <a:xfrm>
                <a:off x="1818610" y="3731058"/>
                <a:ext cx="64321" cy="64544"/>
                <a:chOff x="1818610" y="3731058"/>
                <a:chExt cx="64321" cy="64544"/>
              </a:xfrm>
            </p:grpSpPr>
            <p:sp>
              <p:nvSpPr>
                <p:cNvPr id="4616" name="Google Shape;4616;p7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77"/>
              <p:cNvGrpSpPr/>
              <p:nvPr/>
            </p:nvGrpSpPr>
            <p:grpSpPr>
              <a:xfrm>
                <a:off x="2172491" y="4089633"/>
                <a:ext cx="72126" cy="53788"/>
                <a:chOff x="2172491" y="4089633"/>
                <a:chExt cx="72126" cy="53788"/>
              </a:xfrm>
            </p:grpSpPr>
            <p:sp>
              <p:nvSpPr>
                <p:cNvPr id="4619" name="Google Shape;4619;p7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77"/>
              <p:cNvGrpSpPr/>
              <p:nvPr/>
            </p:nvGrpSpPr>
            <p:grpSpPr>
              <a:xfrm>
                <a:off x="2171920" y="3731058"/>
                <a:ext cx="64321" cy="64544"/>
                <a:chOff x="2171920" y="3731058"/>
                <a:chExt cx="64321" cy="64544"/>
              </a:xfrm>
            </p:grpSpPr>
            <p:sp>
              <p:nvSpPr>
                <p:cNvPr id="4622" name="Google Shape;4622;p7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77"/>
              <p:cNvGrpSpPr/>
              <p:nvPr/>
            </p:nvGrpSpPr>
            <p:grpSpPr>
              <a:xfrm>
                <a:off x="2874730" y="3745828"/>
                <a:ext cx="72126" cy="53788"/>
                <a:chOff x="2874730" y="3745828"/>
                <a:chExt cx="72126" cy="53788"/>
              </a:xfrm>
            </p:grpSpPr>
            <p:sp>
              <p:nvSpPr>
                <p:cNvPr id="4625" name="Google Shape;4625;p7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77"/>
              <p:cNvGrpSpPr/>
              <p:nvPr/>
            </p:nvGrpSpPr>
            <p:grpSpPr>
              <a:xfrm>
                <a:off x="2878589" y="4081481"/>
                <a:ext cx="64321" cy="64544"/>
                <a:chOff x="2878589" y="4081481"/>
                <a:chExt cx="64321" cy="64544"/>
              </a:xfrm>
            </p:grpSpPr>
            <p:sp>
              <p:nvSpPr>
                <p:cNvPr id="4628" name="Google Shape;4628;p7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77"/>
              <p:cNvGrpSpPr/>
              <p:nvPr/>
            </p:nvGrpSpPr>
            <p:grpSpPr>
              <a:xfrm>
                <a:off x="2525796" y="4089633"/>
                <a:ext cx="72126" cy="53788"/>
                <a:chOff x="2525796" y="4089633"/>
                <a:chExt cx="72126" cy="53788"/>
              </a:xfrm>
            </p:grpSpPr>
            <p:sp>
              <p:nvSpPr>
                <p:cNvPr id="4631" name="Google Shape;4631;p7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77"/>
              <p:cNvGrpSpPr/>
              <p:nvPr/>
            </p:nvGrpSpPr>
            <p:grpSpPr>
              <a:xfrm>
                <a:off x="2525225" y="3731058"/>
                <a:ext cx="64321" cy="64544"/>
                <a:chOff x="2525225" y="3731058"/>
                <a:chExt cx="64321" cy="64544"/>
              </a:xfrm>
            </p:grpSpPr>
            <p:sp>
              <p:nvSpPr>
                <p:cNvPr id="4634" name="Google Shape;4634;p7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9" name="Shape 4639"/>
        <p:cNvGrpSpPr/>
        <p:nvPr/>
      </p:nvGrpSpPr>
      <p:grpSpPr>
        <a:xfrm>
          <a:off x="0" y="0"/>
          <a:ext cx="0" cy="0"/>
          <a:chOff x="0" y="0"/>
          <a:chExt cx="0" cy="0"/>
        </a:xfrm>
      </p:grpSpPr>
      <p:grpSp>
        <p:nvGrpSpPr>
          <p:cNvPr id="4640" name="Google Shape;4640;p78"/>
          <p:cNvGrpSpPr/>
          <p:nvPr/>
        </p:nvGrpSpPr>
        <p:grpSpPr>
          <a:xfrm>
            <a:off x="5780153" y="1859606"/>
            <a:ext cx="671400" cy="674856"/>
            <a:chOff x="5780148" y="1859605"/>
            <a:chExt cx="671400" cy="674856"/>
          </a:xfrm>
        </p:grpSpPr>
        <p:sp>
          <p:nvSpPr>
            <p:cNvPr id="4641" name="Google Shape;4641;p78"/>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8"/>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78"/>
          <p:cNvGrpSpPr/>
          <p:nvPr/>
        </p:nvGrpSpPr>
        <p:grpSpPr>
          <a:xfrm>
            <a:off x="716996" y="971307"/>
            <a:ext cx="845921" cy="690752"/>
            <a:chOff x="732428" y="1198513"/>
            <a:chExt cx="845921" cy="690752"/>
          </a:xfrm>
        </p:grpSpPr>
        <p:grpSp>
          <p:nvGrpSpPr>
            <p:cNvPr id="4646" name="Google Shape;4646;p78"/>
            <p:cNvGrpSpPr/>
            <p:nvPr/>
          </p:nvGrpSpPr>
          <p:grpSpPr>
            <a:xfrm>
              <a:off x="823030" y="1198513"/>
              <a:ext cx="755319" cy="690752"/>
              <a:chOff x="823030" y="1198513"/>
              <a:chExt cx="755319" cy="690752"/>
            </a:xfrm>
          </p:grpSpPr>
          <p:sp>
            <p:nvSpPr>
              <p:cNvPr id="4647" name="Google Shape;4647;p7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78"/>
            <p:cNvGrpSpPr/>
            <p:nvPr/>
          </p:nvGrpSpPr>
          <p:grpSpPr>
            <a:xfrm>
              <a:off x="732428" y="1239937"/>
              <a:ext cx="739912" cy="607886"/>
              <a:chOff x="732428" y="1239937"/>
              <a:chExt cx="739912" cy="607886"/>
            </a:xfrm>
          </p:grpSpPr>
          <p:sp>
            <p:nvSpPr>
              <p:cNvPr id="4650" name="Google Shape;4650;p7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78"/>
            <p:cNvGrpSpPr/>
            <p:nvPr/>
          </p:nvGrpSpPr>
          <p:grpSpPr>
            <a:xfrm>
              <a:off x="732428" y="1277018"/>
              <a:ext cx="702832" cy="533758"/>
              <a:chOff x="732428" y="1277018"/>
              <a:chExt cx="702832" cy="533758"/>
            </a:xfrm>
          </p:grpSpPr>
          <p:sp>
            <p:nvSpPr>
              <p:cNvPr id="4653" name="Google Shape;4653;p7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78"/>
            <p:cNvGrpSpPr/>
            <p:nvPr/>
          </p:nvGrpSpPr>
          <p:grpSpPr>
            <a:xfrm>
              <a:off x="931170" y="1306653"/>
              <a:ext cx="647179" cy="474455"/>
              <a:chOff x="931170" y="1306653"/>
              <a:chExt cx="647179" cy="474455"/>
            </a:xfrm>
          </p:grpSpPr>
          <p:sp>
            <p:nvSpPr>
              <p:cNvPr id="4656" name="Google Shape;4656;p7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8" name="Google Shape;4658;p7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78"/>
          <p:cNvGrpSpPr/>
          <p:nvPr/>
        </p:nvGrpSpPr>
        <p:grpSpPr>
          <a:xfrm>
            <a:off x="3948605" y="971313"/>
            <a:ext cx="634656" cy="699982"/>
            <a:chOff x="5985650" y="2860025"/>
            <a:chExt cx="1396075" cy="1539775"/>
          </a:xfrm>
        </p:grpSpPr>
        <p:sp>
          <p:nvSpPr>
            <p:cNvPr id="4660" name="Google Shape;4660;p7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78"/>
          <p:cNvGrpSpPr/>
          <p:nvPr/>
        </p:nvGrpSpPr>
        <p:grpSpPr>
          <a:xfrm>
            <a:off x="4704254" y="971307"/>
            <a:ext cx="725845" cy="699975"/>
            <a:chOff x="4249973" y="1201875"/>
            <a:chExt cx="1958568" cy="1888762"/>
          </a:xfrm>
        </p:grpSpPr>
        <p:sp>
          <p:nvSpPr>
            <p:cNvPr id="4693" name="Google Shape;4693;p7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4" name="Google Shape;4694;p78"/>
            <p:cNvGrpSpPr/>
            <p:nvPr/>
          </p:nvGrpSpPr>
          <p:grpSpPr>
            <a:xfrm>
              <a:off x="5853086" y="1789142"/>
              <a:ext cx="355454" cy="1048099"/>
              <a:chOff x="5576108" y="2016725"/>
              <a:chExt cx="565200" cy="1666560"/>
            </a:xfrm>
          </p:grpSpPr>
          <p:sp>
            <p:nvSpPr>
              <p:cNvPr id="4695" name="Google Shape;4695;p7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96" name="Google Shape;4696;p7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78"/>
            <p:cNvGrpSpPr/>
            <p:nvPr/>
          </p:nvGrpSpPr>
          <p:grpSpPr>
            <a:xfrm>
              <a:off x="4869455" y="2691676"/>
              <a:ext cx="1013897" cy="398961"/>
              <a:chOff x="4012057" y="3451825"/>
              <a:chExt cx="1612175" cy="634379"/>
            </a:xfrm>
          </p:grpSpPr>
          <p:sp>
            <p:nvSpPr>
              <p:cNvPr id="4698" name="Google Shape;4698;p7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99" name="Google Shape;4699;p7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78"/>
            <p:cNvGrpSpPr/>
            <p:nvPr/>
          </p:nvGrpSpPr>
          <p:grpSpPr>
            <a:xfrm>
              <a:off x="4276937" y="2155961"/>
              <a:ext cx="651965" cy="891358"/>
              <a:chOff x="3069908" y="2599997"/>
              <a:chExt cx="1036675" cy="1417328"/>
            </a:xfrm>
          </p:grpSpPr>
          <p:sp>
            <p:nvSpPr>
              <p:cNvPr id="4701" name="Google Shape;4701;p7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2" name="Google Shape;4702;p7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78"/>
            <p:cNvGrpSpPr/>
            <p:nvPr/>
          </p:nvGrpSpPr>
          <p:grpSpPr>
            <a:xfrm>
              <a:off x="5054918" y="1201875"/>
              <a:ext cx="999548" cy="602711"/>
              <a:chOff x="4306958" y="1082925"/>
              <a:chExt cx="1589359" cy="958358"/>
            </a:xfrm>
          </p:grpSpPr>
          <p:sp>
            <p:nvSpPr>
              <p:cNvPr id="4704" name="Google Shape;4704;p7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5" name="Google Shape;4705;p7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78"/>
            <p:cNvGrpSpPr/>
            <p:nvPr/>
          </p:nvGrpSpPr>
          <p:grpSpPr>
            <a:xfrm>
              <a:off x="4249973" y="1303451"/>
              <a:ext cx="799317" cy="841334"/>
              <a:chOff x="3027033" y="1244439"/>
              <a:chExt cx="1270977" cy="1337786"/>
            </a:xfrm>
          </p:grpSpPr>
          <p:sp>
            <p:nvSpPr>
              <p:cNvPr id="4707" name="Google Shape;4707;p7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08" name="Google Shape;4708;p7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9" name="Google Shape;4709;p78"/>
          <p:cNvGrpSpPr/>
          <p:nvPr/>
        </p:nvGrpSpPr>
        <p:grpSpPr>
          <a:xfrm>
            <a:off x="4057119" y="1858087"/>
            <a:ext cx="750769" cy="683784"/>
            <a:chOff x="4204684" y="2104422"/>
            <a:chExt cx="699822" cy="637382"/>
          </a:xfrm>
        </p:grpSpPr>
        <p:grpSp>
          <p:nvGrpSpPr>
            <p:cNvPr id="4710" name="Google Shape;4710;p78"/>
            <p:cNvGrpSpPr/>
            <p:nvPr/>
          </p:nvGrpSpPr>
          <p:grpSpPr>
            <a:xfrm>
              <a:off x="4204684" y="2430067"/>
              <a:ext cx="342957" cy="311738"/>
              <a:chOff x="4204684" y="2430067"/>
              <a:chExt cx="342957" cy="311738"/>
            </a:xfrm>
          </p:grpSpPr>
          <p:sp>
            <p:nvSpPr>
              <p:cNvPr id="4711" name="Google Shape;4711;p7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78"/>
            <p:cNvGrpSpPr/>
            <p:nvPr/>
          </p:nvGrpSpPr>
          <p:grpSpPr>
            <a:xfrm>
              <a:off x="4561586" y="2430067"/>
              <a:ext cx="342920" cy="311738"/>
              <a:chOff x="4561586" y="2430067"/>
              <a:chExt cx="342920" cy="311738"/>
            </a:xfrm>
          </p:grpSpPr>
          <p:sp>
            <p:nvSpPr>
              <p:cNvPr id="4714" name="Google Shape;4714;p7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78"/>
            <p:cNvGrpSpPr/>
            <p:nvPr/>
          </p:nvGrpSpPr>
          <p:grpSpPr>
            <a:xfrm>
              <a:off x="4561586" y="2104422"/>
              <a:ext cx="342920" cy="311738"/>
              <a:chOff x="4561586" y="2104422"/>
              <a:chExt cx="342920" cy="311738"/>
            </a:xfrm>
          </p:grpSpPr>
          <p:sp>
            <p:nvSpPr>
              <p:cNvPr id="4717" name="Google Shape;4717;p7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78"/>
            <p:cNvGrpSpPr/>
            <p:nvPr/>
          </p:nvGrpSpPr>
          <p:grpSpPr>
            <a:xfrm>
              <a:off x="4204684" y="2104422"/>
              <a:ext cx="342957" cy="311664"/>
              <a:chOff x="4204684" y="2104422"/>
              <a:chExt cx="342957" cy="311664"/>
            </a:xfrm>
          </p:grpSpPr>
          <p:sp>
            <p:nvSpPr>
              <p:cNvPr id="4720" name="Google Shape;4720;p7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2" name="Google Shape;4722;p78"/>
          <p:cNvGrpSpPr/>
          <p:nvPr/>
        </p:nvGrpSpPr>
        <p:grpSpPr>
          <a:xfrm>
            <a:off x="5521552" y="971301"/>
            <a:ext cx="660591" cy="688867"/>
            <a:chOff x="5830645" y="1267368"/>
            <a:chExt cx="530340" cy="553040"/>
          </a:xfrm>
        </p:grpSpPr>
        <p:sp>
          <p:nvSpPr>
            <p:cNvPr id="4723" name="Google Shape;4723;p7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4" name="Google Shape;4724;p78"/>
            <p:cNvGrpSpPr/>
            <p:nvPr/>
          </p:nvGrpSpPr>
          <p:grpSpPr>
            <a:xfrm>
              <a:off x="5830645" y="1267368"/>
              <a:ext cx="259743" cy="269909"/>
              <a:chOff x="5830645" y="1267368"/>
              <a:chExt cx="259743" cy="269909"/>
            </a:xfrm>
          </p:grpSpPr>
          <p:sp>
            <p:nvSpPr>
              <p:cNvPr id="4725" name="Google Shape;4725;p7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78"/>
            <p:cNvGrpSpPr/>
            <p:nvPr/>
          </p:nvGrpSpPr>
          <p:grpSpPr>
            <a:xfrm>
              <a:off x="6101293" y="1267368"/>
              <a:ext cx="259692" cy="269909"/>
              <a:chOff x="6101293" y="1267368"/>
              <a:chExt cx="259692" cy="269909"/>
            </a:xfrm>
          </p:grpSpPr>
          <p:sp>
            <p:nvSpPr>
              <p:cNvPr id="4728" name="Google Shape;4728;p7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78"/>
            <p:cNvGrpSpPr/>
            <p:nvPr/>
          </p:nvGrpSpPr>
          <p:grpSpPr>
            <a:xfrm>
              <a:off x="5830645" y="1550500"/>
              <a:ext cx="259692" cy="269909"/>
              <a:chOff x="5830645" y="1550500"/>
              <a:chExt cx="259692" cy="269909"/>
            </a:xfrm>
          </p:grpSpPr>
          <p:sp>
            <p:nvSpPr>
              <p:cNvPr id="4731" name="Google Shape;4731;p7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78"/>
            <p:cNvGrpSpPr/>
            <p:nvPr/>
          </p:nvGrpSpPr>
          <p:grpSpPr>
            <a:xfrm>
              <a:off x="6101293" y="1550500"/>
              <a:ext cx="259692" cy="269909"/>
              <a:chOff x="6101293" y="1550500"/>
              <a:chExt cx="259692" cy="269909"/>
            </a:xfrm>
          </p:grpSpPr>
          <p:sp>
            <p:nvSpPr>
              <p:cNvPr id="4734" name="Google Shape;4734;p7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6" name="Google Shape;4736;p78"/>
          <p:cNvGrpSpPr/>
          <p:nvPr/>
        </p:nvGrpSpPr>
        <p:grpSpPr>
          <a:xfrm>
            <a:off x="723705" y="1861761"/>
            <a:ext cx="697154" cy="679574"/>
            <a:chOff x="2679875" y="2361475"/>
            <a:chExt cx="780425" cy="760575"/>
          </a:xfrm>
        </p:grpSpPr>
        <p:sp>
          <p:nvSpPr>
            <p:cNvPr id="4737" name="Google Shape;4737;p7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78"/>
          <p:cNvGrpSpPr/>
          <p:nvPr/>
        </p:nvGrpSpPr>
        <p:grpSpPr>
          <a:xfrm>
            <a:off x="3122864" y="971353"/>
            <a:ext cx="735829" cy="684547"/>
            <a:chOff x="3351965" y="1148808"/>
            <a:chExt cx="750770" cy="698375"/>
          </a:xfrm>
        </p:grpSpPr>
        <p:grpSp>
          <p:nvGrpSpPr>
            <p:cNvPr id="4744" name="Google Shape;4744;p78"/>
            <p:cNvGrpSpPr/>
            <p:nvPr/>
          </p:nvGrpSpPr>
          <p:grpSpPr>
            <a:xfrm>
              <a:off x="3586796" y="1148808"/>
              <a:ext cx="294857" cy="286830"/>
              <a:chOff x="3750225" y="1774000"/>
              <a:chExt cx="149575" cy="145525"/>
            </a:xfrm>
          </p:grpSpPr>
          <p:sp>
            <p:nvSpPr>
              <p:cNvPr id="4745" name="Google Shape;4745;p7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78"/>
            <p:cNvGrpSpPr/>
            <p:nvPr/>
          </p:nvGrpSpPr>
          <p:grpSpPr>
            <a:xfrm>
              <a:off x="3779245" y="1375768"/>
              <a:ext cx="323490" cy="286978"/>
              <a:chOff x="3847850" y="1889150"/>
              <a:chExt cx="164100" cy="145600"/>
            </a:xfrm>
          </p:grpSpPr>
          <p:sp>
            <p:nvSpPr>
              <p:cNvPr id="4748" name="Google Shape;4748;p7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78"/>
            <p:cNvGrpSpPr/>
            <p:nvPr/>
          </p:nvGrpSpPr>
          <p:grpSpPr>
            <a:xfrm>
              <a:off x="3351965" y="1330435"/>
              <a:ext cx="295449" cy="285401"/>
              <a:chOff x="3631100" y="1866150"/>
              <a:chExt cx="149875" cy="144800"/>
            </a:xfrm>
          </p:grpSpPr>
          <p:sp>
            <p:nvSpPr>
              <p:cNvPr id="4751" name="Google Shape;4751;p7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78"/>
            <p:cNvGrpSpPr/>
            <p:nvPr/>
          </p:nvGrpSpPr>
          <p:grpSpPr>
            <a:xfrm>
              <a:off x="3548208" y="1560352"/>
              <a:ext cx="294808" cy="286830"/>
              <a:chOff x="3730650" y="1982800"/>
              <a:chExt cx="149550" cy="145525"/>
            </a:xfrm>
          </p:grpSpPr>
          <p:sp>
            <p:nvSpPr>
              <p:cNvPr id="4754" name="Google Shape;4754;p7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6" name="Google Shape;4756;p78"/>
          <p:cNvGrpSpPr/>
          <p:nvPr/>
        </p:nvGrpSpPr>
        <p:grpSpPr>
          <a:xfrm>
            <a:off x="7624517" y="971307"/>
            <a:ext cx="804565" cy="677795"/>
            <a:chOff x="7636443" y="1204988"/>
            <a:chExt cx="804565" cy="677795"/>
          </a:xfrm>
        </p:grpSpPr>
        <p:grpSp>
          <p:nvGrpSpPr>
            <p:cNvPr id="4757" name="Google Shape;4757;p78"/>
            <p:cNvGrpSpPr/>
            <p:nvPr/>
          </p:nvGrpSpPr>
          <p:grpSpPr>
            <a:xfrm>
              <a:off x="7636443" y="1509705"/>
              <a:ext cx="804565" cy="373078"/>
              <a:chOff x="7636443" y="1509705"/>
              <a:chExt cx="804565" cy="373078"/>
            </a:xfrm>
          </p:grpSpPr>
          <p:sp>
            <p:nvSpPr>
              <p:cNvPr id="4758" name="Google Shape;4758;p7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78"/>
            <p:cNvGrpSpPr/>
            <p:nvPr/>
          </p:nvGrpSpPr>
          <p:grpSpPr>
            <a:xfrm>
              <a:off x="7636443" y="1408133"/>
              <a:ext cx="804565" cy="373078"/>
              <a:chOff x="7636443" y="1408133"/>
              <a:chExt cx="804565" cy="373078"/>
            </a:xfrm>
          </p:grpSpPr>
          <p:sp>
            <p:nvSpPr>
              <p:cNvPr id="4761" name="Google Shape;4761;p7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78"/>
            <p:cNvGrpSpPr/>
            <p:nvPr/>
          </p:nvGrpSpPr>
          <p:grpSpPr>
            <a:xfrm>
              <a:off x="7636443" y="1306560"/>
              <a:ext cx="804565" cy="373078"/>
              <a:chOff x="7636443" y="1306560"/>
              <a:chExt cx="804565" cy="373078"/>
            </a:xfrm>
          </p:grpSpPr>
          <p:sp>
            <p:nvSpPr>
              <p:cNvPr id="4764" name="Google Shape;4764;p7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78"/>
            <p:cNvGrpSpPr/>
            <p:nvPr/>
          </p:nvGrpSpPr>
          <p:grpSpPr>
            <a:xfrm>
              <a:off x="7636443" y="1204988"/>
              <a:ext cx="804565" cy="373078"/>
              <a:chOff x="7636443" y="1204988"/>
              <a:chExt cx="804565" cy="373078"/>
            </a:xfrm>
          </p:grpSpPr>
          <p:sp>
            <p:nvSpPr>
              <p:cNvPr id="4767" name="Google Shape;4767;p7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9" name="Google Shape;4769;p78"/>
          <p:cNvGrpSpPr/>
          <p:nvPr/>
        </p:nvGrpSpPr>
        <p:grpSpPr>
          <a:xfrm>
            <a:off x="4963363" y="1878721"/>
            <a:ext cx="661339" cy="661188"/>
            <a:chOff x="3990000" y="975400"/>
            <a:chExt cx="3934200" cy="3933300"/>
          </a:xfrm>
        </p:grpSpPr>
        <p:sp>
          <p:nvSpPr>
            <p:cNvPr id="4770" name="Google Shape;4770;p7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78"/>
          <p:cNvGrpSpPr/>
          <p:nvPr/>
        </p:nvGrpSpPr>
        <p:grpSpPr>
          <a:xfrm>
            <a:off x="6607011" y="1857359"/>
            <a:ext cx="868881" cy="684241"/>
            <a:chOff x="6598259" y="2078634"/>
            <a:chExt cx="868881" cy="684241"/>
          </a:xfrm>
        </p:grpSpPr>
        <p:sp>
          <p:nvSpPr>
            <p:cNvPr id="4775" name="Google Shape;4775;p7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1" name="Google Shape;4781;p78"/>
            <p:cNvGrpSpPr/>
            <p:nvPr/>
          </p:nvGrpSpPr>
          <p:grpSpPr>
            <a:xfrm>
              <a:off x="6808175" y="2078634"/>
              <a:ext cx="452229" cy="684241"/>
              <a:chOff x="6808175" y="2078634"/>
              <a:chExt cx="452229" cy="684241"/>
            </a:xfrm>
          </p:grpSpPr>
          <p:sp>
            <p:nvSpPr>
              <p:cNvPr id="4782" name="Google Shape;4782;p7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8" name="Google Shape;4788;p78"/>
              <p:cNvGrpSpPr/>
              <p:nvPr/>
            </p:nvGrpSpPr>
            <p:grpSpPr>
              <a:xfrm>
                <a:off x="6821586" y="2078634"/>
                <a:ext cx="426871" cy="684241"/>
                <a:chOff x="6821586" y="2078634"/>
                <a:chExt cx="426871" cy="684241"/>
              </a:xfrm>
            </p:grpSpPr>
            <p:grpSp>
              <p:nvGrpSpPr>
                <p:cNvPr id="4789" name="Google Shape;4789;p78"/>
                <p:cNvGrpSpPr/>
                <p:nvPr/>
              </p:nvGrpSpPr>
              <p:grpSpPr>
                <a:xfrm>
                  <a:off x="6821586" y="2078634"/>
                  <a:ext cx="426871" cy="684241"/>
                  <a:chOff x="6821586" y="2078634"/>
                  <a:chExt cx="426871" cy="684241"/>
                </a:xfrm>
              </p:grpSpPr>
              <p:sp>
                <p:nvSpPr>
                  <p:cNvPr id="4790" name="Google Shape;4790;p7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9" name="Google Shape;4809;p7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15" name="Google Shape;4815;p78"/>
          <p:cNvGrpSpPr/>
          <p:nvPr/>
        </p:nvGrpSpPr>
        <p:grpSpPr>
          <a:xfrm>
            <a:off x="716994" y="3531369"/>
            <a:ext cx="1340789" cy="640830"/>
            <a:chOff x="238125" y="1151100"/>
            <a:chExt cx="7139450" cy="3412300"/>
          </a:xfrm>
        </p:grpSpPr>
        <p:sp>
          <p:nvSpPr>
            <p:cNvPr id="4816" name="Google Shape;4816;p7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78"/>
          <p:cNvGrpSpPr/>
          <p:nvPr/>
        </p:nvGrpSpPr>
        <p:grpSpPr>
          <a:xfrm>
            <a:off x="5584217" y="2734650"/>
            <a:ext cx="985357" cy="585764"/>
            <a:chOff x="5145061" y="2881789"/>
            <a:chExt cx="1107641" cy="658458"/>
          </a:xfrm>
        </p:grpSpPr>
        <p:grpSp>
          <p:nvGrpSpPr>
            <p:cNvPr id="4829" name="Google Shape;4829;p78"/>
            <p:cNvGrpSpPr/>
            <p:nvPr/>
          </p:nvGrpSpPr>
          <p:grpSpPr>
            <a:xfrm>
              <a:off x="5722989" y="3244587"/>
              <a:ext cx="529713" cy="295659"/>
              <a:chOff x="5722989" y="3244587"/>
              <a:chExt cx="529713" cy="295659"/>
            </a:xfrm>
          </p:grpSpPr>
          <p:sp>
            <p:nvSpPr>
              <p:cNvPr id="4830" name="Google Shape;4830;p7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31" name="Google Shape;4831;p7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32" name="Google Shape;4832;p78"/>
            <p:cNvGrpSpPr/>
            <p:nvPr/>
          </p:nvGrpSpPr>
          <p:grpSpPr>
            <a:xfrm>
              <a:off x="5145061" y="3244587"/>
              <a:ext cx="536807" cy="295659"/>
              <a:chOff x="5145061" y="3244587"/>
              <a:chExt cx="536807" cy="295659"/>
            </a:xfrm>
          </p:grpSpPr>
          <p:sp>
            <p:nvSpPr>
              <p:cNvPr id="4833" name="Google Shape;4833;p7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34" name="Google Shape;4834;p7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35" name="Google Shape;4835;p78"/>
            <p:cNvGrpSpPr/>
            <p:nvPr/>
          </p:nvGrpSpPr>
          <p:grpSpPr>
            <a:xfrm>
              <a:off x="5341327" y="2898245"/>
              <a:ext cx="532309" cy="614891"/>
              <a:chOff x="5341327" y="2898245"/>
              <a:chExt cx="532309" cy="614891"/>
            </a:xfrm>
          </p:grpSpPr>
          <p:sp>
            <p:nvSpPr>
              <p:cNvPr id="4836" name="Google Shape;4836;p7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37" name="Google Shape;4837;p7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38" name="Google Shape;4838;p78"/>
            <p:cNvGrpSpPr/>
            <p:nvPr/>
          </p:nvGrpSpPr>
          <p:grpSpPr>
            <a:xfrm>
              <a:off x="5532290" y="2881789"/>
              <a:ext cx="620516" cy="305456"/>
              <a:chOff x="5532290" y="2881789"/>
              <a:chExt cx="620516" cy="305456"/>
            </a:xfrm>
          </p:grpSpPr>
          <p:sp>
            <p:nvSpPr>
              <p:cNvPr id="4839" name="Google Shape;4839;p7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40" name="Google Shape;4840;p7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41" name="Google Shape;4841;p78"/>
          <p:cNvGrpSpPr/>
          <p:nvPr/>
        </p:nvGrpSpPr>
        <p:grpSpPr>
          <a:xfrm>
            <a:off x="8163140" y="3526708"/>
            <a:ext cx="269068" cy="645491"/>
            <a:chOff x="7026852" y="3311869"/>
            <a:chExt cx="434331" cy="1041954"/>
          </a:xfrm>
        </p:grpSpPr>
        <p:sp>
          <p:nvSpPr>
            <p:cNvPr id="4842" name="Google Shape;4842;p7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78"/>
          <p:cNvGrpSpPr/>
          <p:nvPr/>
        </p:nvGrpSpPr>
        <p:grpSpPr>
          <a:xfrm>
            <a:off x="6179721" y="3565945"/>
            <a:ext cx="293882" cy="293836"/>
            <a:chOff x="4873519" y="3311869"/>
            <a:chExt cx="499374" cy="499296"/>
          </a:xfrm>
        </p:grpSpPr>
        <p:sp>
          <p:nvSpPr>
            <p:cNvPr id="4846" name="Google Shape;4846;p7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78"/>
          <p:cNvGrpSpPr/>
          <p:nvPr/>
        </p:nvGrpSpPr>
        <p:grpSpPr>
          <a:xfrm>
            <a:off x="6179721" y="3878317"/>
            <a:ext cx="293882" cy="293882"/>
            <a:chOff x="4873519" y="3875839"/>
            <a:chExt cx="499374" cy="499374"/>
          </a:xfrm>
        </p:grpSpPr>
        <p:sp>
          <p:nvSpPr>
            <p:cNvPr id="4849" name="Google Shape;4849;p7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78"/>
          <p:cNvGrpSpPr/>
          <p:nvPr/>
        </p:nvGrpSpPr>
        <p:grpSpPr>
          <a:xfrm>
            <a:off x="2410248" y="1850269"/>
            <a:ext cx="698104" cy="698208"/>
            <a:chOff x="2565073" y="2075876"/>
            <a:chExt cx="672482" cy="672518"/>
          </a:xfrm>
        </p:grpSpPr>
        <p:sp>
          <p:nvSpPr>
            <p:cNvPr id="4852" name="Google Shape;4852;p7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78"/>
          <p:cNvGrpSpPr/>
          <p:nvPr/>
        </p:nvGrpSpPr>
        <p:grpSpPr>
          <a:xfrm>
            <a:off x="5633660" y="3534870"/>
            <a:ext cx="438354" cy="637329"/>
            <a:chOff x="1697726" y="3244179"/>
            <a:chExt cx="788124" cy="1146069"/>
          </a:xfrm>
        </p:grpSpPr>
        <p:sp>
          <p:nvSpPr>
            <p:cNvPr id="4859" name="Google Shape;4859;p7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1" name="Google Shape;4861;p78"/>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2" name="Google Shape;4862;p78"/>
          <p:cNvGrpSpPr/>
          <p:nvPr/>
        </p:nvGrpSpPr>
        <p:grpSpPr>
          <a:xfrm>
            <a:off x="7634874" y="1863232"/>
            <a:ext cx="799565" cy="670282"/>
            <a:chOff x="7617850" y="2063282"/>
            <a:chExt cx="799565" cy="670282"/>
          </a:xfrm>
        </p:grpSpPr>
        <p:cxnSp>
          <p:nvCxnSpPr>
            <p:cNvPr id="4863" name="Google Shape;4863;p7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64" name="Google Shape;4864;p7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65" name="Google Shape;4865;p7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66" name="Google Shape;4866;p7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67" name="Google Shape;4867;p7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68" name="Google Shape;4868;p7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69" name="Google Shape;4869;p78"/>
            <p:cNvGrpSpPr/>
            <p:nvPr/>
          </p:nvGrpSpPr>
          <p:grpSpPr>
            <a:xfrm>
              <a:off x="7734309" y="2063282"/>
              <a:ext cx="570957" cy="620095"/>
              <a:chOff x="7734309" y="2063282"/>
              <a:chExt cx="570957" cy="620095"/>
            </a:xfrm>
          </p:grpSpPr>
          <p:grpSp>
            <p:nvGrpSpPr>
              <p:cNvPr id="4870" name="Google Shape;4870;p78"/>
              <p:cNvGrpSpPr/>
              <p:nvPr/>
            </p:nvGrpSpPr>
            <p:grpSpPr>
              <a:xfrm>
                <a:off x="8031573" y="2063282"/>
                <a:ext cx="273693" cy="620095"/>
                <a:chOff x="8031573" y="2063282"/>
                <a:chExt cx="273693" cy="620095"/>
              </a:xfrm>
            </p:grpSpPr>
            <p:sp>
              <p:nvSpPr>
                <p:cNvPr id="4871" name="Google Shape;4871;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78"/>
              <p:cNvGrpSpPr/>
              <p:nvPr/>
            </p:nvGrpSpPr>
            <p:grpSpPr>
              <a:xfrm flipH="1">
                <a:off x="7734309" y="2063282"/>
                <a:ext cx="273693" cy="620095"/>
                <a:chOff x="8031573" y="2063282"/>
                <a:chExt cx="273693" cy="620095"/>
              </a:xfrm>
            </p:grpSpPr>
            <p:sp>
              <p:nvSpPr>
                <p:cNvPr id="4876" name="Google Shape;4876;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80" name="Google Shape;4880;p78"/>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2" name="Google Shape;4882;p78"/>
          <p:cNvGrpSpPr/>
          <p:nvPr/>
        </p:nvGrpSpPr>
        <p:grpSpPr>
          <a:xfrm>
            <a:off x="7821480" y="2716716"/>
            <a:ext cx="602567" cy="601884"/>
            <a:chOff x="1186975" y="238125"/>
            <a:chExt cx="5244275" cy="5238325"/>
          </a:xfrm>
        </p:grpSpPr>
        <p:sp>
          <p:nvSpPr>
            <p:cNvPr id="4883" name="Google Shape;4883;p7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78"/>
          <p:cNvGrpSpPr/>
          <p:nvPr/>
        </p:nvGrpSpPr>
        <p:grpSpPr>
          <a:xfrm>
            <a:off x="3264218" y="1856199"/>
            <a:ext cx="651848" cy="687338"/>
            <a:chOff x="3400515" y="2056248"/>
            <a:chExt cx="698134" cy="735987"/>
          </a:xfrm>
        </p:grpSpPr>
        <p:grpSp>
          <p:nvGrpSpPr>
            <p:cNvPr id="4888" name="Google Shape;4888;p78"/>
            <p:cNvGrpSpPr/>
            <p:nvPr/>
          </p:nvGrpSpPr>
          <p:grpSpPr>
            <a:xfrm>
              <a:off x="3400515" y="2283913"/>
              <a:ext cx="312919" cy="219900"/>
              <a:chOff x="3400515" y="2283913"/>
              <a:chExt cx="312919" cy="219900"/>
            </a:xfrm>
          </p:grpSpPr>
          <p:sp>
            <p:nvSpPr>
              <p:cNvPr id="4889" name="Google Shape;4889;p7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90" name="Google Shape;4890;p7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91" name="Google Shape;4891;p78"/>
            <p:cNvGrpSpPr/>
            <p:nvPr/>
          </p:nvGrpSpPr>
          <p:grpSpPr>
            <a:xfrm>
              <a:off x="3547823" y="2461089"/>
              <a:ext cx="219900" cy="331146"/>
              <a:chOff x="3547823" y="2461089"/>
              <a:chExt cx="219900" cy="331146"/>
            </a:xfrm>
          </p:grpSpPr>
          <p:sp>
            <p:nvSpPr>
              <p:cNvPr id="4892" name="Google Shape;4892;p7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93" name="Google Shape;4893;p7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94" name="Google Shape;4894;p78"/>
            <p:cNvGrpSpPr/>
            <p:nvPr/>
          </p:nvGrpSpPr>
          <p:grpSpPr>
            <a:xfrm>
              <a:off x="3734138" y="2461089"/>
              <a:ext cx="219900" cy="331146"/>
              <a:chOff x="3734138" y="2461089"/>
              <a:chExt cx="219900" cy="331146"/>
            </a:xfrm>
          </p:grpSpPr>
          <p:sp>
            <p:nvSpPr>
              <p:cNvPr id="4895" name="Google Shape;4895;p7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96" name="Google Shape;4896;p7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97" name="Google Shape;4897;p78"/>
            <p:cNvGrpSpPr/>
            <p:nvPr/>
          </p:nvGrpSpPr>
          <p:grpSpPr>
            <a:xfrm>
              <a:off x="3787560" y="2281742"/>
              <a:ext cx="311089" cy="219900"/>
              <a:chOff x="3787560" y="2281742"/>
              <a:chExt cx="311089" cy="219900"/>
            </a:xfrm>
          </p:grpSpPr>
          <p:sp>
            <p:nvSpPr>
              <p:cNvPr id="4898" name="Google Shape;4898;p7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99" name="Google Shape;4899;p7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00" name="Google Shape;4900;p78"/>
            <p:cNvGrpSpPr/>
            <p:nvPr/>
          </p:nvGrpSpPr>
          <p:grpSpPr>
            <a:xfrm>
              <a:off x="3637290" y="2056248"/>
              <a:ext cx="219900" cy="330736"/>
              <a:chOff x="3637290" y="2056248"/>
              <a:chExt cx="219900" cy="330736"/>
            </a:xfrm>
          </p:grpSpPr>
          <p:sp>
            <p:nvSpPr>
              <p:cNvPr id="4901" name="Google Shape;4901;p7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02" name="Google Shape;4902;p7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03" name="Google Shape;4903;p78"/>
          <p:cNvGrpSpPr/>
          <p:nvPr/>
        </p:nvGrpSpPr>
        <p:grpSpPr>
          <a:xfrm>
            <a:off x="2555923" y="2726206"/>
            <a:ext cx="1268144" cy="592394"/>
            <a:chOff x="238125" y="1188750"/>
            <a:chExt cx="7140450" cy="3335550"/>
          </a:xfrm>
        </p:grpSpPr>
        <p:sp>
          <p:nvSpPr>
            <p:cNvPr id="4904" name="Google Shape;4904;p7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78"/>
          <p:cNvGrpSpPr/>
          <p:nvPr/>
        </p:nvGrpSpPr>
        <p:grpSpPr>
          <a:xfrm>
            <a:off x="6663824" y="2728360"/>
            <a:ext cx="1053944" cy="590147"/>
            <a:chOff x="238125" y="1335475"/>
            <a:chExt cx="5418735" cy="3034175"/>
          </a:xfrm>
        </p:grpSpPr>
        <p:sp>
          <p:nvSpPr>
            <p:cNvPr id="4910" name="Google Shape;4910;p7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78"/>
          <p:cNvGrpSpPr/>
          <p:nvPr/>
        </p:nvGrpSpPr>
        <p:grpSpPr>
          <a:xfrm>
            <a:off x="4094633" y="3533260"/>
            <a:ext cx="1268207" cy="638939"/>
            <a:chOff x="3967651" y="3645904"/>
            <a:chExt cx="1479304" cy="745292"/>
          </a:xfrm>
        </p:grpSpPr>
        <p:grpSp>
          <p:nvGrpSpPr>
            <p:cNvPr id="4914" name="Google Shape;4914;p78"/>
            <p:cNvGrpSpPr/>
            <p:nvPr/>
          </p:nvGrpSpPr>
          <p:grpSpPr>
            <a:xfrm>
              <a:off x="3967651" y="4009026"/>
              <a:ext cx="1479304" cy="382170"/>
              <a:chOff x="3967651" y="4009026"/>
              <a:chExt cx="1479304" cy="382170"/>
            </a:xfrm>
          </p:grpSpPr>
          <p:grpSp>
            <p:nvGrpSpPr>
              <p:cNvPr id="4915" name="Google Shape;4915;p78"/>
              <p:cNvGrpSpPr/>
              <p:nvPr/>
            </p:nvGrpSpPr>
            <p:grpSpPr>
              <a:xfrm>
                <a:off x="4892216" y="4195630"/>
                <a:ext cx="554739" cy="195566"/>
                <a:chOff x="3604375" y="4892160"/>
                <a:chExt cx="1651500" cy="582215"/>
              </a:xfrm>
            </p:grpSpPr>
            <p:sp>
              <p:nvSpPr>
                <p:cNvPr id="4916" name="Google Shape;4916;p7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78"/>
              <p:cNvGrpSpPr/>
              <p:nvPr/>
            </p:nvGrpSpPr>
            <p:grpSpPr>
              <a:xfrm>
                <a:off x="3967651" y="4146303"/>
                <a:ext cx="579402" cy="244893"/>
                <a:chOff x="851875" y="4745310"/>
                <a:chExt cx="1724925" cy="729065"/>
              </a:xfrm>
            </p:grpSpPr>
            <p:sp>
              <p:nvSpPr>
                <p:cNvPr id="4919" name="Google Shape;4919;p7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8"/>
              <p:cNvGrpSpPr/>
              <p:nvPr/>
            </p:nvGrpSpPr>
            <p:grpSpPr>
              <a:xfrm>
                <a:off x="4460753" y="4009026"/>
                <a:ext cx="493110" cy="382170"/>
                <a:chOff x="2319875" y="4336625"/>
                <a:chExt cx="1468025" cy="1137750"/>
              </a:xfrm>
            </p:grpSpPr>
            <p:sp>
              <p:nvSpPr>
                <p:cNvPr id="4922" name="Google Shape;4922;p7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4" name="Google Shape;4924;p78"/>
            <p:cNvGrpSpPr/>
            <p:nvPr/>
          </p:nvGrpSpPr>
          <p:grpSpPr>
            <a:xfrm>
              <a:off x="4479443" y="3645904"/>
              <a:ext cx="455965" cy="388789"/>
              <a:chOff x="2957425" y="238100"/>
              <a:chExt cx="1910200" cy="1628775"/>
            </a:xfrm>
          </p:grpSpPr>
          <p:sp>
            <p:nvSpPr>
              <p:cNvPr id="4925" name="Google Shape;4925;p7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5" name="Google Shape;4935;p78"/>
          <p:cNvGrpSpPr/>
          <p:nvPr/>
        </p:nvGrpSpPr>
        <p:grpSpPr>
          <a:xfrm>
            <a:off x="2480746" y="3534460"/>
            <a:ext cx="1243128" cy="637739"/>
            <a:chOff x="2496310" y="3693351"/>
            <a:chExt cx="1342906" cy="688926"/>
          </a:xfrm>
        </p:grpSpPr>
        <p:grpSp>
          <p:nvGrpSpPr>
            <p:cNvPr id="4936" name="Google Shape;4936;p78"/>
            <p:cNvGrpSpPr/>
            <p:nvPr/>
          </p:nvGrpSpPr>
          <p:grpSpPr>
            <a:xfrm>
              <a:off x="2496310" y="3693351"/>
              <a:ext cx="1342906" cy="688875"/>
              <a:chOff x="2496310" y="3693351"/>
              <a:chExt cx="1342906" cy="688875"/>
            </a:xfrm>
          </p:grpSpPr>
          <p:sp>
            <p:nvSpPr>
              <p:cNvPr id="4937" name="Google Shape;4937;p7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3" name="Google Shape;4943;p78"/>
              <p:cNvCxnSpPr>
                <a:stCxn id="494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44" name="Google Shape;4944;p78"/>
              <p:cNvCxnSpPr>
                <a:stCxn id="493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45" name="Google Shape;4945;p78"/>
              <p:cNvCxnSpPr>
                <a:stCxn id="493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46" name="Google Shape;4946;p78"/>
              <p:cNvCxnSpPr>
                <a:stCxn id="494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47" name="Google Shape;4947;p78"/>
              <p:cNvCxnSpPr>
                <a:stCxn id="494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48" name="Google Shape;4948;p78"/>
            <p:cNvGrpSpPr/>
            <p:nvPr/>
          </p:nvGrpSpPr>
          <p:grpSpPr>
            <a:xfrm>
              <a:off x="2675275" y="3930557"/>
              <a:ext cx="1003306" cy="451719"/>
              <a:chOff x="2675275" y="4174282"/>
              <a:chExt cx="1003306" cy="451719"/>
            </a:xfrm>
          </p:grpSpPr>
          <p:sp>
            <p:nvSpPr>
              <p:cNvPr id="4949" name="Google Shape;4949;p7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52" name="Google Shape;4952;p78"/>
          <p:cNvGrpSpPr/>
          <p:nvPr/>
        </p:nvGrpSpPr>
        <p:grpSpPr>
          <a:xfrm>
            <a:off x="1654417" y="971307"/>
            <a:ext cx="574511" cy="874709"/>
            <a:chOff x="1715404" y="1112080"/>
            <a:chExt cx="642270" cy="977984"/>
          </a:xfrm>
        </p:grpSpPr>
        <p:grpSp>
          <p:nvGrpSpPr>
            <p:cNvPr id="4953" name="Google Shape;4953;p78"/>
            <p:cNvGrpSpPr/>
            <p:nvPr/>
          </p:nvGrpSpPr>
          <p:grpSpPr>
            <a:xfrm>
              <a:off x="1715404" y="1112080"/>
              <a:ext cx="642270" cy="977984"/>
              <a:chOff x="1715404" y="1112080"/>
              <a:chExt cx="642270" cy="977984"/>
            </a:xfrm>
          </p:grpSpPr>
          <p:sp>
            <p:nvSpPr>
              <p:cNvPr id="4954" name="Google Shape;4954;p7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78"/>
            <p:cNvGrpSpPr/>
            <p:nvPr/>
          </p:nvGrpSpPr>
          <p:grpSpPr>
            <a:xfrm>
              <a:off x="1768927" y="1165603"/>
              <a:ext cx="535225" cy="851367"/>
              <a:chOff x="1768927" y="1165603"/>
              <a:chExt cx="535225" cy="851367"/>
            </a:xfrm>
          </p:grpSpPr>
          <p:sp>
            <p:nvSpPr>
              <p:cNvPr id="4957" name="Google Shape;4957;p7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78"/>
            <p:cNvGrpSpPr/>
            <p:nvPr/>
          </p:nvGrpSpPr>
          <p:grpSpPr>
            <a:xfrm>
              <a:off x="1822449" y="1219125"/>
              <a:ext cx="428180" cy="718859"/>
              <a:chOff x="1822449" y="1219125"/>
              <a:chExt cx="428180" cy="718859"/>
            </a:xfrm>
          </p:grpSpPr>
          <p:sp>
            <p:nvSpPr>
              <p:cNvPr id="4960" name="Google Shape;4960;p7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78"/>
            <p:cNvGrpSpPr/>
            <p:nvPr/>
          </p:nvGrpSpPr>
          <p:grpSpPr>
            <a:xfrm>
              <a:off x="1875972" y="1272648"/>
              <a:ext cx="321135" cy="586939"/>
              <a:chOff x="1875972" y="1272648"/>
              <a:chExt cx="321135" cy="586939"/>
            </a:xfrm>
          </p:grpSpPr>
          <p:sp>
            <p:nvSpPr>
              <p:cNvPr id="4963" name="Google Shape;4963;p7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5" name="Google Shape;4965;p78"/>
          <p:cNvGrpSpPr/>
          <p:nvPr/>
        </p:nvGrpSpPr>
        <p:grpSpPr>
          <a:xfrm>
            <a:off x="7761578" y="3528028"/>
            <a:ext cx="293855" cy="644170"/>
            <a:chOff x="241025" y="3151575"/>
            <a:chExt cx="293855" cy="644170"/>
          </a:xfrm>
        </p:grpSpPr>
        <p:sp>
          <p:nvSpPr>
            <p:cNvPr id="4966" name="Google Shape;4966;p7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78"/>
          <p:cNvGrpSpPr/>
          <p:nvPr/>
        </p:nvGrpSpPr>
        <p:grpSpPr>
          <a:xfrm>
            <a:off x="709562" y="2728028"/>
            <a:ext cx="1779649" cy="591620"/>
            <a:chOff x="246070" y="1983375"/>
            <a:chExt cx="1855347" cy="616849"/>
          </a:xfrm>
        </p:grpSpPr>
        <p:sp>
          <p:nvSpPr>
            <p:cNvPr id="4969" name="Google Shape;4969;p7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78"/>
          <p:cNvGrpSpPr/>
          <p:nvPr/>
        </p:nvGrpSpPr>
        <p:grpSpPr>
          <a:xfrm>
            <a:off x="2320428" y="971307"/>
            <a:ext cx="711055" cy="745993"/>
            <a:chOff x="2496269" y="1171698"/>
            <a:chExt cx="761953" cy="799392"/>
          </a:xfrm>
        </p:grpSpPr>
        <p:grpSp>
          <p:nvGrpSpPr>
            <p:cNvPr id="4979" name="Google Shape;4979;p78"/>
            <p:cNvGrpSpPr/>
            <p:nvPr/>
          </p:nvGrpSpPr>
          <p:grpSpPr>
            <a:xfrm>
              <a:off x="2496269" y="1171698"/>
              <a:ext cx="761953" cy="723022"/>
              <a:chOff x="2496269" y="1171698"/>
              <a:chExt cx="761953" cy="723022"/>
            </a:xfrm>
          </p:grpSpPr>
          <p:sp>
            <p:nvSpPr>
              <p:cNvPr id="4980" name="Google Shape;4980;p7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2" name="Google Shape;4982;p78"/>
              <p:cNvGrpSpPr/>
              <p:nvPr/>
            </p:nvGrpSpPr>
            <p:grpSpPr>
              <a:xfrm>
                <a:off x="2496269" y="1171698"/>
                <a:ext cx="761953" cy="723022"/>
                <a:chOff x="2496269" y="1120652"/>
                <a:chExt cx="761953" cy="723022"/>
              </a:xfrm>
            </p:grpSpPr>
            <p:grpSp>
              <p:nvGrpSpPr>
                <p:cNvPr id="4983" name="Google Shape;4983;p78"/>
                <p:cNvGrpSpPr/>
                <p:nvPr/>
              </p:nvGrpSpPr>
              <p:grpSpPr>
                <a:xfrm>
                  <a:off x="2496269" y="1120652"/>
                  <a:ext cx="761953" cy="723022"/>
                  <a:chOff x="2496269" y="1120652"/>
                  <a:chExt cx="761953" cy="723022"/>
                </a:xfrm>
              </p:grpSpPr>
              <p:grpSp>
                <p:nvGrpSpPr>
                  <p:cNvPr id="4984" name="Google Shape;4984;p78"/>
                  <p:cNvGrpSpPr/>
                  <p:nvPr/>
                </p:nvGrpSpPr>
                <p:grpSpPr>
                  <a:xfrm>
                    <a:off x="2496269" y="1304589"/>
                    <a:ext cx="407089" cy="305057"/>
                    <a:chOff x="2496269" y="1304589"/>
                    <a:chExt cx="407089" cy="305057"/>
                  </a:xfrm>
                </p:grpSpPr>
                <p:sp>
                  <p:nvSpPr>
                    <p:cNvPr id="4985" name="Google Shape;4985;p7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78"/>
                  <p:cNvGrpSpPr/>
                  <p:nvPr/>
                </p:nvGrpSpPr>
                <p:grpSpPr>
                  <a:xfrm>
                    <a:off x="2586468" y="1493376"/>
                    <a:ext cx="358850" cy="349656"/>
                    <a:chOff x="2586468" y="1493376"/>
                    <a:chExt cx="358850" cy="349656"/>
                  </a:xfrm>
                </p:grpSpPr>
                <p:sp>
                  <p:nvSpPr>
                    <p:cNvPr id="4988" name="Google Shape;4988;p7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78"/>
                  <p:cNvGrpSpPr/>
                  <p:nvPr/>
                </p:nvGrpSpPr>
                <p:grpSpPr>
                  <a:xfrm>
                    <a:off x="2807939" y="1494024"/>
                    <a:ext cx="358857" cy="349650"/>
                    <a:chOff x="2807939" y="1494024"/>
                    <a:chExt cx="358857" cy="349650"/>
                  </a:xfrm>
                </p:grpSpPr>
                <p:sp>
                  <p:nvSpPr>
                    <p:cNvPr id="4991" name="Google Shape;4991;p7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78"/>
                  <p:cNvGrpSpPr/>
                  <p:nvPr/>
                </p:nvGrpSpPr>
                <p:grpSpPr>
                  <a:xfrm>
                    <a:off x="2851133" y="1305635"/>
                    <a:ext cx="407089" cy="305057"/>
                    <a:chOff x="2851133" y="1305635"/>
                    <a:chExt cx="407089" cy="305057"/>
                  </a:xfrm>
                </p:grpSpPr>
                <p:sp>
                  <p:nvSpPr>
                    <p:cNvPr id="4994" name="Google Shape;4994;p7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78"/>
                  <p:cNvGrpSpPr/>
                  <p:nvPr/>
                </p:nvGrpSpPr>
                <p:grpSpPr>
                  <a:xfrm>
                    <a:off x="2727495" y="1120652"/>
                    <a:ext cx="300271" cy="396358"/>
                    <a:chOff x="2727495" y="1120652"/>
                    <a:chExt cx="300271" cy="396358"/>
                  </a:xfrm>
                </p:grpSpPr>
                <p:sp>
                  <p:nvSpPr>
                    <p:cNvPr id="4997" name="Google Shape;4997;p7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9" name="Google Shape;4999;p78"/>
                <p:cNvGrpSpPr/>
                <p:nvPr/>
              </p:nvGrpSpPr>
              <p:grpSpPr>
                <a:xfrm>
                  <a:off x="2722305" y="1350460"/>
                  <a:ext cx="308357" cy="308344"/>
                  <a:chOff x="2722305" y="1350460"/>
                  <a:chExt cx="308357" cy="308344"/>
                </a:xfrm>
              </p:grpSpPr>
              <p:sp>
                <p:nvSpPr>
                  <p:cNvPr id="5000" name="Google Shape;5000;p7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1" name="Google Shape;5001;p78"/>
                  <p:cNvGrpSpPr/>
                  <p:nvPr/>
                </p:nvGrpSpPr>
                <p:grpSpPr>
                  <a:xfrm>
                    <a:off x="2725064" y="1364529"/>
                    <a:ext cx="297954" cy="280182"/>
                    <a:chOff x="2725064" y="1364529"/>
                    <a:chExt cx="297954" cy="280182"/>
                  </a:xfrm>
                </p:grpSpPr>
                <p:sp>
                  <p:nvSpPr>
                    <p:cNvPr id="5002" name="Google Shape;5002;p7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07" name="Google Shape;5007;p7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78"/>
          <p:cNvGrpSpPr/>
          <p:nvPr/>
        </p:nvGrpSpPr>
        <p:grpSpPr>
          <a:xfrm>
            <a:off x="3909129" y="2727412"/>
            <a:ext cx="1569144" cy="591015"/>
            <a:chOff x="3820100" y="3023049"/>
            <a:chExt cx="1303926" cy="491162"/>
          </a:xfrm>
        </p:grpSpPr>
        <p:grpSp>
          <p:nvGrpSpPr>
            <p:cNvPr id="5013" name="Google Shape;5013;p78"/>
            <p:cNvGrpSpPr/>
            <p:nvPr/>
          </p:nvGrpSpPr>
          <p:grpSpPr>
            <a:xfrm>
              <a:off x="3820100" y="3023072"/>
              <a:ext cx="1303926" cy="491139"/>
              <a:chOff x="3820100" y="3023072"/>
              <a:chExt cx="1303926" cy="491139"/>
            </a:xfrm>
          </p:grpSpPr>
          <p:sp>
            <p:nvSpPr>
              <p:cNvPr id="5014" name="Google Shape;5014;p7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78"/>
            <p:cNvGrpSpPr/>
            <p:nvPr/>
          </p:nvGrpSpPr>
          <p:grpSpPr>
            <a:xfrm>
              <a:off x="4132439" y="3023645"/>
              <a:ext cx="393633" cy="177096"/>
              <a:chOff x="4132439" y="3023645"/>
              <a:chExt cx="393633" cy="177096"/>
            </a:xfrm>
          </p:grpSpPr>
          <p:sp>
            <p:nvSpPr>
              <p:cNvPr id="5017" name="Google Shape;5017;p7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78"/>
            <p:cNvGrpSpPr/>
            <p:nvPr/>
          </p:nvGrpSpPr>
          <p:grpSpPr>
            <a:xfrm>
              <a:off x="3921811" y="3023049"/>
              <a:ext cx="1002397" cy="388943"/>
              <a:chOff x="3921811" y="3023049"/>
              <a:chExt cx="1002397" cy="388943"/>
            </a:xfrm>
          </p:grpSpPr>
          <p:sp>
            <p:nvSpPr>
              <p:cNvPr id="5020" name="Google Shape;5020;p7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78"/>
            <p:cNvGrpSpPr/>
            <p:nvPr/>
          </p:nvGrpSpPr>
          <p:grpSpPr>
            <a:xfrm>
              <a:off x="4023645" y="3023049"/>
              <a:ext cx="683032" cy="286722"/>
              <a:chOff x="4023645" y="3023049"/>
              <a:chExt cx="683032" cy="286722"/>
            </a:xfrm>
          </p:grpSpPr>
          <p:sp>
            <p:nvSpPr>
              <p:cNvPr id="5023" name="Google Shape;5023;p7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5" name="Google Shape;5025;p78"/>
          <p:cNvGrpSpPr/>
          <p:nvPr/>
        </p:nvGrpSpPr>
        <p:grpSpPr>
          <a:xfrm>
            <a:off x="1541251" y="1854258"/>
            <a:ext cx="713522" cy="688025"/>
            <a:chOff x="1706078" y="2092648"/>
            <a:chExt cx="660913" cy="637296"/>
          </a:xfrm>
        </p:grpSpPr>
        <p:sp>
          <p:nvSpPr>
            <p:cNvPr id="5026" name="Google Shape;5026;p7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7" name="Google Shape;5027;p78"/>
            <p:cNvGrpSpPr/>
            <p:nvPr/>
          </p:nvGrpSpPr>
          <p:grpSpPr>
            <a:xfrm>
              <a:off x="1706078" y="2092648"/>
              <a:ext cx="660913" cy="575241"/>
              <a:chOff x="1706078" y="2092648"/>
              <a:chExt cx="660913" cy="575241"/>
            </a:xfrm>
          </p:grpSpPr>
          <p:sp>
            <p:nvSpPr>
              <p:cNvPr id="5028" name="Google Shape;5028;p7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1" name="Google Shape;5031;p78"/>
          <p:cNvGrpSpPr/>
          <p:nvPr/>
        </p:nvGrpSpPr>
        <p:grpSpPr>
          <a:xfrm>
            <a:off x="6303109" y="971806"/>
            <a:ext cx="1317459" cy="684168"/>
            <a:chOff x="238125" y="999450"/>
            <a:chExt cx="7140700" cy="3708225"/>
          </a:xfrm>
        </p:grpSpPr>
        <p:sp>
          <p:nvSpPr>
            <p:cNvPr id="5032" name="Google Shape;5032;p7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4" name="Shape 5044"/>
        <p:cNvGrpSpPr/>
        <p:nvPr/>
      </p:nvGrpSpPr>
      <p:grpSpPr>
        <a:xfrm>
          <a:off x="0" y="0"/>
          <a:ext cx="0" cy="0"/>
          <a:chOff x="0" y="0"/>
          <a:chExt cx="0" cy="0"/>
        </a:xfrm>
      </p:grpSpPr>
      <p:grpSp>
        <p:nvGrpSpPr>
          <p:cNvPr id="5045" name="Google Shape;5045;p79"/>
          <p:cNvGrpSpPr/>
          <p:nvPr/>
        </p:nvGrpSpPr>
        <p:grpSpPr>
          <a:xfrm>
            <a:off x="717027" y="967622"/>
            <a:ext cx="1636117" cy="1526144"/>
            <a:chOff x="729238" y="1179665"/>
            <a:chExt cx="1636117" cy="1526144"/>
          </a:xfrm>
        </p:grpSpPr>
        <p:grpSp>
          <p:nvGrpSpPr>
            <p:cNvPr id="5046" name="Google Shape;5046;p79"/>
            <p:cNvGrpSpPr/>
            <p:nvPr/>
          </p:nvGrpSpPr>
          <p:grpSpPr>
            <a:xfrm>
              <a:off x="729238" y="1179665"/>
              <a:ext cx="80700" cy="1526144"/>
              <a:chOff x="729238" y="1179665"/>
              <a:chExt cx="80700" cy="1526144"/>
            </a:xfrm>
          </p:grpSpPr>
          <p:sp>
            <p:nvSpPr>
              <p:cNvPr id="5047" name="Google Shape;5047;p7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79"/>
            <p:cNvGrpSpPr/>
            <p:nvPr/>
          </p:nvGrpSpPr>
          <p:grpSpPr>
            <a:xfrm>
              <a:off x="903098" y="1179665"/>
              <a:ext cx="80700" cy="1526144"/>
              <a:chOff x="903098" y="1179665"/>
              <a:chExt cx="80700" cy="1526144"/>
            </a:xfrm>
          </p:grpSpPr>
          <p:sp>
            <p:nvSpPr>
              <p:cNvPr id="5058" name="Google Shape;5058;p7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79"/>
            <p:cNvGrpSpPr/>
            <p:nvPr/>
          </p:nvGrpSpPr>
          <p:grpSpPr>
            <a:xfrm>
              <a:off x="1076958" y="1179665"/>
              <a:ext cx="80700" cy="1526144"/>
              <a:chOff x="1076958" y="1179665"/>
              <a:chExt cx="80700" cy="1526144"/>
            </a:xfrm>
          </p:grpSpPr>
          <p:sp>
            <p:nvSpPr>
              <p:cNvPr id="5069" name="Google Shape;5069;p7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79"/>
            <p:cNvGrpSpPr/>
            <p:nvPr/>
          </p:nvGrpSpPr>
          <p:grpSpPr>
            <a:xfrm>
              <a:off x="1247707" y="1179665"/>
              <a:ext cx="80700" cy="1526144"/>
              <a:chOff x="1247707" y="1179665"/>
              <a:chExt cx="80700" cy="1526144"/>
            </a:xfrm>
          </p:grpSpPr>
          <p:sp>
            <p:nvSpPr>
              <p:cNvPr id="5080" name="Google Shape;5080;p7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79"/>
            <p:cNvGrpSpPr/>
            <p:nvPr/>
          </p:nvGrpSpPr>
          <p:grpSpPr>
            <a:xfrm>
              <a:off x="1421567" y="1179665"/>
              <a:ext cx="80700" cy="1526144"/>
              <a:chOff x="1421567" y="1179665"/>
              <a:chExt cx="80700" cy="1526144"/>
            </a:xfrm>
          </p:grpSpPr>
          <p:sp>
            <p:nvSpPr>
              <p:cNvPr id="5091" name="Google Shape;5091;p7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79"/>
            <p:cNvGrpSpPr/>
            <p:nvPr/>
          </p:nvGrpSpPr>
          <p:grpSpPr>
            <a:xfrm>
              <a:off x="1592327" y="1179665"/>
              <a:ext cx="80700" cy="1526144"/>
              <a:chOff x="1592327" y="1179665"/>
              <a:chExt cx="80700" cy="1526144"/>
            </a:xfrm>
          </p:grpSpPr>
          <p:sp>
            <p:nvSpPr>
              <p:cNvPr id="5102" name="Google Shape;5102;p7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79"/>
            <p:cNvGrpSpPr/>
            <p:nvPr/>
          </p:nvGrpSpPr>
          <p:grpSpPr>
            <a:xfrm>
              <a:off x="1766187" y="1179665"/>
              <a:ext cx="80700" cy="1526144"/>
              <a:chOff x="1766187" y="1179665"/>
              <a:chExt cx="80700" cy="1526144"/>
            </a:xfrm>
          </p:grpSpPr>
          <p:sp>
            <p:nvSpPr>
              <p:cNvPr id="5113" name="Google Shape;5113;p7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79"/>
            <p:cNvGrpSpPr/>
            <p:nvPr/>
          </p:nvGrpSpPr>
          <p:grpSpPr>
            <a:xfrm>
              <a:off x="1936935" y="1179665"/>
              <a:ext cx="80700" cy="1526144"/>
              <a:chOff x="1936935" y="1179665"/>
              <a:chExt cx="80700" cy="1526144"/>
            </a:xfrm>
          </p:grpSpPr>
          <p:sp>
            <p:nvSpPr>
              <p:cNvPr id="5124" name="Google Shape;5124;p7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79"/>
            <p:cNvGrpSpPr/>
            <p:nvPr/>
          </p:nvGrpSpPr>
          <p:grpSpPr>
            <a:xfrm>
              <a:off x="2110795" y="1179665"/>
              <a:ext cx="80700" cy="1526144"/>
              <a:chOff x="2110795" y="1179665"/>
              <a:chExt cx="80700" cy="1526144"/>
            </a:xfrm>
          </p:grpSpPr>
          <p:sp>
            <p:nvSpPr>
              <p:cNvPr id="5135" name="Google Shape;5135;p7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79"/>
            <p:cNvGrpSpPr/>
            <p:nvPr/>
          </p:nvGrpSpPr>
          <p:grpSpPr>
            <a:xfrm>
              <a:off x="2284655" y="1179665"/>
              <a:ext cx="80700" cy="1526144"/>
              <a:chOff x="2284655" y="1179665"/>
              <a:chExt cx="80700" cy="1526144"/>
            </a:xfrm>
          </p:grpSpPr>
          <p:sp>
            <p:nvSpPr>
              <p:cNvPr id="5146" name="Google Shape;5146;p7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6" name="Google Shape;5156;p79"/>
          <p:cNvGrpSpPr/>
          <p:nvPr/>
        </p:nvGrpSpPr>
        <p:grpSpPr>
          <a:xfrm>
            <a:off x="2611693" y="986760"/>
            <a:ext cx="1364248" cy="1102133"/>
            <a:chOff x="2623904" y="1198803"/>
            <a:chExt cx="1364248" cy="1102133"/>
          </a:xfrm>
        </p:grpSpPr>
        <p:grpSp>
          <p:nvGrpSpPr>
            <p:cNvPr id="5157" name="Google Shape;5157;p79"/>
            <p:cNvGrpSpPr/>
            <p:nvPr/>
          </p:nvGrpSpPr>
          <p:grpSpPr>
            <a:xfrm>
              <a:off x="2623907" y="1198803"/>
              <a:ext cx="1364245" cy="273000"/>
              <a:chOff x="2623907" y="1198803"/>
              <a:chExt cx="1364245" cy="273000"/>
            </a:xfrm>
          </p:grpSpPr>
          <p:sp>
            <p:nvSpPr>
              <p:cNvPr id="5158" name="Google Shape;5158;p7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79"/>
            <p:cNvGrpSpPr/>
            <p:nvPr/>
          </p:nvGrpSpPr>
          <p:grpSpPr>
            <a:xfrm>
              <a:off x="2623904" y="1476964"/>
              <a:ext cx="1364245" cy="273000"/>
              <a:chOff x="2623904" y="1476964"/>
              <a:chExt cx="1364245" cy="273000"/>
            </a:xfrm>
          </p:grpSpPr>
          <p:sp>
            <p:nvSpPr>
              <p:cNvPr id="5164" name="Google Shape;5164;p7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9"/>
            <p:cNvGrpSpPr/>
            <p:nvPr/>
          </p:nvGrpSpPr>
          <p:grpSpPr>
            <a:xfrm>
              <a:off x="2623907" y="1749775"/>
              <a:ext cx="1364245" cy="273000"/>
              <a:chOff x="2623907" y="1749775"/>
              <a:chExt cx="1364245" cy="273000"/>
            </a:xfrm>
          </p:grpSpPr>
          <p:sp>
            <p:nvSpPr>
              <p:cNvPr id="5170" name="Google Shape;5170;p7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79"/>
            <p:cNvGrpSpPr/>
            <p:nvPr/>
          </p:nvGrpSpPr>
          <p:grpSpPr>
            <a:xfrm>
              <a:off x="2623904" y="2027936"/>
              <a:ext cx="1364245" cy="273000"/>
              <a:chOff x="2623904" y="2027936"/>
              <a:chExt cx="1364245" cy="273000"/>
            </a:xfrm>
          </p:grpSpPr>
          <p:sp>
            <p:nvSpPr>
              <p:cNvPr id="5176" name="Google Shape;5176;p7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1" name="Google Shape;5181;p79"/>
          <p:cNvGrpSpPr/>
          <p:nvPr/>
        </p:nvGrpSpPr>
        <p:grpSpPr>
          <a:xfrm>
            <a:off x="2601154" y="2445833"/>
            <a:ext cx="1387541" cy="159124"/>
            <a:chOff x="3200660" y="2180272"/>
            <a:chExt cx="2563824" cy="378237"/>
          </a:xfrm>
        </p:grpSpPr>
        <p:sp>
          <p:nvSpPr>
            <p:cNvPr id="5182" name="Google Shape;5182;p7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79"/>
          <p:cNvGrpSpPr/>
          <p:nvPr/>
        </p:nvGrpSpPr>
        <p:grpSpPr>
          <a:xfrm>
            <a:off x="2597679" y="2723597"/>
            <a:ext cx="1390502" cy="159625"/>
            <a:chOff x="3530150" y="2790075"/>
            <a:chExt cx="1962600" cy="225300"/>
          </a:xfrm>
        </p:grpSpPr>
        <p:sp>
          <p:nvSpPr>
            <p:cNvPr id="5201" name="Google Shape;5201;p7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79"/>
          <p:cNvGrpSpPr/>
          <p:nvPr/>
        </p:nvGrpSpPr>
        <p:grpSpPr>
          <a:xfrm>
            <a:off x="2597736" y="3001862"/>
            <a:ext cx="1411629" cy="154175"/>
            <a:chOff x="3558802" y="4011244"/>
            <a:chExt cx="1866000" cy="111600"/>
          </a:xfrm>
        </p:grpSpPr>
        <p:sp>
          <p:nvSpPr>
            <p:cNvPr id="5204" name="Google Shape;5204;p7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79"/>
          <p:cNvGrpSpPr/>
          <p:nvPr/>
        </p:nvGrpSpPr>
        <p:grpSpPr>
          <a:xfrm>
            <a:off x="2598024" y="2207432"/>
            <a:ext cx="1383503" cy="119761"/>
            <a:chOff x="3465975" y="2270258"/>
            <a:chExt cx="1986364" cy="171947"/>
          </a:xfrm>
        </p:grpSpPr>
        <p:sp>
          <p:nvSpPr>
            <p:cNvPr id="5207" name="Google Shape;5207;p7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9"/>
          <p:cNvGrpSpPr/>
          <p:nvPr/>
        </p:nvGrpSpPr>
        <p:grpSpPr>
          <a:xfrm>
            <a:off x="2609031" y="3571205"/>
            <a:ext cx="1369531" cy="195460"/>
            <a:chOff x="723300" y="4253549"/>
            <a:chExt cx="2276482" cy="324900"/>
          </a:xfrm>
        </p:grpSpPr>
        <p:sp>
          <p:nvSpPr>
            <p:cNvPr id="5216" name="Google Shape;5216;p7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79"/>
          <p:cNvGrpSpPr/>
          <p:nvPr/>
        </p:nvGrpSpPr>
        <p:grpSpPr>
          <a:xfrm>
            <a:off x="2598592" y="3272446"/>
            <a:ext cx="1389066" cy="180119"/>
            <a:chOff x="705948" y="3788465"/>
            <a:chExt cx="2308953" cy="299400"/>
          </a:xfrm>
        </p:grpSpPr>
        <p:sp>
          <p:nvSpPr>
            <p:cNvPr id="5222" name="Google Shape;5222;p7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9"/>
          <p:cNvGrpSpPr/>
          <p:nvPr/>
        </p:nvGrpSpPr>
        <p:grpSpPr>
          <a:xfrm>
            <a:off x="4195583" y="1876400"/>
            <a:ext cx="1433821" cy="191501"/>
            <a:chOff x="4273350" y="2088443"/>
            <a:chExt cx="1433821" cy="191501"/>
          </a:xfrm>
        </p:grpSpPr>
        <p:grpSp>
          <p:nvGrpSpPr>
            <p:cNvPr id="5228" name="Google Shape;5228;p79"/>
            <p:cNvGrpSpPr/>
            <p:nvPr/>
          </p:nvGrpSpPr>
          <p:grpSpPr>
            <a:xfrm>
              <a:off x="4273350" y="2088443"/>
              <a:ext cx="1433821" cy="0"/>
              <a:chOff x="5224975" y="2962250"/>
              <a:chExt cx="1544400" cy="0"/>
            </a:xfrm>
          </p:grpSpPr>
          <p:cxnSp>
            <p:nvCxnSpPr>
              <p:cNvPr id="5229" name="Google Shape;5229;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30" name="Google Shape;5230;p7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31" name="Google Shape;5231;p79"/>
            <p:cNvGrpSpPr/>
            <p:nvPr/>
          </p:nvGrpSpPr>
          <p:grpSpPr>
            <a:xfrm>
              <a:off x="4273350" y="2279944"/>
              <a:ext cx="1433821" cy="0"/>
              <a:chOff x="5224975" y="2962250"/>
              <a:chExt cx="1544400" cy="0"/>
            </a:xfrm>
          </p:grpSpPr>
          <p:cxnSp>
            <p:nvCxnSpPr>
              <p:cNvPr id="5232" name="Google Shape;5232;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33" name="Google Shape;5233;p7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34" name="Google Shape;5234;p79"/>
          <p:cNvGrpSpPr/>
          <p:nvPr/>
        </p:nvGrpSpPr>
        <p:grpSpPr>
          <a:xfrm>
            <a:off x="2646529" y="3885304"/>
            <a:ext cx="1304609" cy="294074"/>
            <a:chOff x="2658741" y="4097347"/>
            <a:chExt cx="1304609" cy="294074"/>
          </a:xfrm>
        </p:grpSpPr>
        <p:grpSp>
          <p:nvGrpSpPr>
            <p:cNvPr id="5235" name="Google Shape;5235;p79"/>
            <p:cNvGrpSpPr/>
            <p:nvPr/>
          </p:nvGrpSpPr>
          <p:grpSpPr>
            <a:xfrm>
              <a:off x="2658741" y="4097347"/>
              <a:ext cx="118572" cy="294074"/>
              <a:chOff x="3343310" y="4475555"/>
              <a:chExt cx="127717" cy="316753"/>
            </a:xfrm>
          </p:grpSpPr>
          <p:sp>
            <p:nvSpPr>
              <p:cNvPr id="5236" name="Google Shape;5236;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79"/>
            <p:cNvGrpSpPr/>
            <p:nvPr/>
          </p:nvGrpSpPr>
          <p:grpSpPr>
            <a:xfrm>
              <a:off x="3815519" y="4098388"/>
              <a:ext cx="147831" cy="291991"/>
              <a:chOff x="3527539" y="4476677"/>
              <a:chExt cx="159232" cy="314510"/>
            </a:xfrm>
          </p:grpSpPr>
          <p:sp>
            <p:nvSpPr>
              <p:cNvPr id="5239" name="Google Shape;5239;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79"/>
            <p:cNvGrpSpPr/>
            <p:nvPr/>
          </p:nvGrpSpPr>
          <p:grpSpPr>
            <a:xfrm>
              <a:off x="3511696" y="4098388"/>
              <a:ext cx="147831" cy="291991"/>
              <a:chOff x="3527539" y="4476677"/>
              <a:chExt cx="159232" cy="314510"/>
            </a:xfrm>
          </p:grpSpPr>
          <p:sp>
            <p:nvSpPr>
              <p:cNvPr id="5242" name="Google Shape;5242;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79"/>
            <p:cNvGrpSpPr/>
            <p:nvPr/>
          </p:nvGrpSpPr>
          <p:grpSpPr>
            <a:xfrm>
              <a:off x="3207874" y="4098388"/>
              <a:ext cx="147831" cy="291991"/>
              <a:chOff x="3527539" y="4476677"/>
              <a:chExt cx="159232" cy="314510"/>
            </a:xfrm>
          </p:grpSpPr>
          <p:sp>
            <p:nvSpPr>
              <p:cNvPr id="5245" name="Google Shape;5245;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79"/>
            <p:cNvGrpSpPr/>
            <p:nvPr/>
          </p:nvGrpSpPr>
          <p:grpSpPr>
            <a:xfrm>
              <a:off x="2933305" y="4097347"/>
              <a:ext cx="118572" cy="294074"/>
              <a:chOff x="3343310" y="4475555"/>
              <a:chExt cx="127717" cy="316753"/>
            </a:xfrm>
          </p:grpSpPr>
          <p:sp>
            <p:nvSpPr>
              <p:cNvPr id="5248" name="Google Shape;5248;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0" name="Google Shape;5250;p79"/>
          <p:cNvGrpSpPr/>
          <p:nvPr/>
        </p:nvGrpSpPr>
        <p:grpSpPr>
          <a:xfrm>
            <a:off x="4197138" y="963998"/>
            <a:ext cx="1430711" cy="751237"/>
            <a:chOff x="5159450" y="1919950"/>
            <a:chExt cx="1541050" cy="862500"/>
          </a:xfrm>
        </p:grpSpPr>
        <p:sp>
          <p:nvSpPr>
            <p:cNvPr id="5251" name="Google Shape;5251;p7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52" name="Google Shape;5252;p79"/>
            <p:cNvGrpSpPr/>
            <p:nvPr/>
          </p:nvGrpSpPr>
          <p:grpSpPr>
            <a:xfrm>
              <a:off x="5159450" y="1919950"/>
              <a:ext cx="1541050" cy="862500"/>
              <a:chOff x="5159450" y="1919950"/>
              <a:chExt cx="1541050" cy="862500"/>
            </a:xfrm>
          </p:grpSpPr>
          <p:cxnSp>
            <p:nvCxnSpPr>
              <p:cNvPr id="5253" name="Google Shape;5253;p7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54" name="Google Shape;5254;p7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55" name="Google Shape;5255;p79"/>
          <p:cNvGrpSpPr/>
          <p:nvPr/>
        </p:nvGrpSpPr>
        <p:grpSpPr>
          <a:xfrm>
            <a:off x="4245275" y="2227768"/>
            <a:ext cx="1334436" cy="967914"/>
            <a:chOff x="4294923" y="2439811"/>
            <a:chExt cx="1334436" cy="967914"/>
          </a:xfrm>
        </p:grpSpPr>
        <p:grpSp>
          <p:nvGrpSpPr>
            <p:cNvPr id="5256" name="Google Shape;5256;p79"/>
            <p:cNvGrpSpPr/>
            <p:nvPr/>
          </p:nvGrpSpPr>
          <p:grpSpPr>
            <a:xfrm>
              <a:off x="4960455" y="2469658"/>
              <a:ext cx="668904" cy="885524"/>
              <a:chOff x="4960455" y="2469658"/>
              <a:chExt cx="668904" cy="885524"/>
            </a:xfrm>
          </p:grpSpPr>
          <p:sp>
            <p:nvSpPr>
              <p:cNvPr id="5257" name="Google Shape;5257;p7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79"/>
            <p:cNvGrpSpPr/>
            <p:nvPr/>
          </p:nvGrpSpPr>
          <p:grpSpPr>
            <a:xfrm>
              <a:off x="4294923" y="2469658"/>
              <a:ext cx="668951" cy="885524"/>
              <a:chOff x="4294923" y="2469658"/>
              <a:chExt cx="668951" cy="885524"/>
            </a:xfrm>
          </p:grpSpPr>
          <p:sp>
            <p:nvSpPr>
              <p:cNvPr id="5264" name="Google Shape;5264;p7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0" name="Google Shape;5270;p7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79"/>
          <p:cNvGrpSpPr/>
          <p:nvPr/>
        </p:nvGrpSpPr>
        <p:grpSpPr>
          <a:xfrm>
            <a:off x="4231478" y="3282213"/>
            <a:ext cx="1430949" cy="897289"/>
            <a:chOff x="4351371" y="3547942"/>
            <a:chExt cx="1345130" cy="843475"/>
          </a:xfrm>
        </p:grpSpPr>
        <p:grpSp>
          <p:nvGrpSpPr>
            <p:cNvPr id="5272" name="Google Shape;5272;p79"/>
            <p:cNvGrpSpPr/>
            <p:nvPr/>
          </p:nvGrpSpPr>
          <p:grpSpPr>
            <a:xfrm>
              <a:off x="4351371" y="4209917"/>
              <a:ext cx="1345130" cy="181500"/>
              <a:chOff x="4351371" y="4209917"/>
              <a:chExt cx="1345130" cy="181500"/>
            </a:xfrm>
          </p:grpSpPr>
          <p:sp>
            <p:nvSpPr>
              <p:cNvPr id="5273" name="Google Shape;5273;p7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4" name="Google Shape;5274;p7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75" name="Google Shape;5275;p79"/>
            <p:cNvGrpSpPr/>
            <p:nvPr/>
          </p:nvGrpSpPr>
          <p:grpSpPr>
            <a:xfrm>
              <a:off x="4403010" y="3985221"/>
              <a:ext cx="1109518" cy="181500"/>
              <a:chOff x="4403010" y="3985221"/>
              <a:chExt cx="1109518" cy="181500"/>
            </a:xfrm>
          </p:grpSpPr>
          <p:sp>
            <p:nvSpPr>
              <p:cNvPr id="5276" name="Google Shape;5276;p7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7" name="Google Shape;5277;p7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78" name="Google Shape;5278;p79"/>
            <p:cNvGrpSpPr/>
            <p:nvPr/>
          </p:nvGrpSpPr>
          <p:grpSpPr>
            <a:xfrm>
              <a:off x="4618704" y="3766582"/>
              <a:ext cx="807858" cy="181500"/>
              <a:chOff x="4618704" y="3766582"/>
              <a:chExt cx="807858" cy="181500"/>
            </a:xfrm>
          </p:grpSpPr>
          <p:sp>
            <p:nvSpPr>
              <p:cNvPr id="5279" name="Google Shape;5279;p7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0" name="Google Shape;5280;p7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81" name="Google Shape;5281;p79"/>
            <p:cNvGrpSpPr/>
            <p:nvPr/>
          </p:nvGrpSpPr>
          <p:grpSpPr>
            <a:xfrm>
              <a:off x="4735238" y="3547942"/>
              <a:ext cx="462839" cy="181500"/>
              <a:chOff x="4735238" y="3547942"/>
              <a:chExt cx="462839" cy="181500"/>
            </a:xfrm>
          </p:grpSpPr>
          <p:sp>
            <p:nvSpPr>
              <p:cNvPr id="5282" name="Google Shape;5282;p7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3" name="Google Shape;5283;p7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84" name="Google Shape;5284;p79"/>
          <p:cNvGrpSpPr/>
          <p:nvPr/>
        </p:nvGrpSpPr>
        <p:grpSpPr>
          <a:xfrm>
            <a:off x="7407836" y="2217537"/>
            <a:ext cx="1020955" cy="928853"/>
            <a:chOff x="926675" y="238125"/>
            <a:chExt cx="5755100" cy="5232975"/>
          </a:xfrm>
        </p:grpSpPr>
        <p:sp>
          <p:nvSpPr>
            <p:cNvPr id="5285" name="Google Shape;5285;p7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79"/>
          <p:cNvGrpSpPr/>
          <p:nvPr/>
        </p:nvGrpSpPr>
        <p:grpSpPr>
          <a:xfrm>
            <a:off x="715210" y="2616272"/>
            <a:ext cx="1695374" cy="1560837"/>
            <a:chOff x="727421" y="2828315"/>
            <a:chExt cx="1695374" cy="1560837"/>
          </a:xfrm>
        </p:grpSpPr>
        <p:grpSp>
          <p:nvGrpSpPr>
            <p:cNvPr id="5290" name="Google Shape;5290;p79"/>
            <p:cNvGrpSpPr/>
            <p:nvPr/>
          </p:nvGrpSpPr>
          <p:grpSpPr>
            <a:xfrm>
              <a:off x="727421" y="2828315"/>
              <a:ext cx="1695374" cy="1560837"/>
              <a:chOff x="734799" y="2782450"/>
              <a:chExt cx="1571100" cy="1577400"/>
            </a:xfrm>
          </p:grpSpPr>
          <p:cxnSp>
            <p:nvCxnSpPr>
              <p:cNvPr id="5291" name="Google Shape;5291;p7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92" name="Google Shape;5292;p7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93" name="Google Shape;5293;p79"/>
            <p:cNvGrpSpPr/>
            <p:nvPr/>
          </p:nvGrpSpPr>
          <p:grpSpPr>
            <a:xfrm>
              <a:off x="819108" y="2882501"/>
              <a:ext cx="1556791" cy="1426186"/>
              <a:chOff x="819108" y="2882501"/>
              <a:chExt cx="1556791" cy="1426186"/>
            </a:xfrm>
          </p:grpSpPr>
          <p:grpSp>
            <p:nvGrpSpPr>
              <p:cNvPr id="5294" name="Google Shape;5294;p79"/>
              <p:cNvGrpSpPr/>
              <p:nvPr/>
            </p:nvGrpSpPr>
            <p:grpSpPr>
              <a:xfrm>
                <a:off x="819108" y="2882501"/>
                <a:ext cx="103104" cy="1426186"/>
                <a:chOff x="4674013" y="3100904"/>
                <a:chExt cx="122758" cy="1698043"/>
              </a:xfrm>
            </p:grpSpPr>
            <p:sp>
              <p:nvSpPr>
                <p:cNvPr id="5295" name="Google Shape;5295;p7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79"/>
              <p:cNvGrpSpPr/>
              <p:nvPr/>
            </p:nvGrpSpPr>
            <p:grpSpPr>
              <a:xfrm>
                <a:off x="1062475" y="2882501"/>
                <a:ext cx="103104" cy="1426186"/>
                <a:chOff x="4940438" y="3100904"/>
                <a:chExt cx="122758" cy="1698043"/>
              </a:xfrm>
            </p:grpSpPr>
            <p:sp>
              <p:nvSpPr>
                <p:cNvPr id="5303" name="Google Shape;5303;p7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9"/>
              <p:cNvGrpSpPr/>
              <p:nvPr/>
            </p:nvGrpSpPr>
            <p:grpSpPr>
              <a:xfrm>
                <a:off x="1299324" y="2882501"/>
                <a:ext cx="103104" cy="1426186"/>
                <a:chOff x="5206863" y="3100904"/>
                <a:chExt cx="122758" cy="1698043"/>
              </a:xfrm>
            </p:grpSpPr>
            <p:sp>
              <p:nvSpPr>
                <p:cNvPr id="5311" name="Google Shape;5311;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79"/>
              <p:cNvGrpSpPr/>
              <p:nvPr/>
            </p:nvGrpSpPr>
            <p:grpSpPr>
              <a:xfrm>
                <a:off x="1786057" y="2882501"/>
                <a:ext cx="103104" cy="1426186"/>
                <a:chOff x="6006138" y="3143629"/>
                <a:chExt cx="122758" cy="1698043"/>
              </a:xfrm>
            </p:grpSpPr>
            <p:sp>
              <p:nvSpPr>
                <p:cNvPr id="5319" name="Google Shape;5319;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79"/>
              <p:cNvGrpSpPr/>
              <p:nvPr/>
            </p:nvGrpSpPr>
            <p:grpSpPr>
              <a:xfrm>
                <a:off x="2029422" y="2882501"/>
                <a:ext cx="103104" cy="1426186"/>
                <a:chOff x="6805413" y="3100904"/>
                <a:chExt cx="122758" cy="1698043"/>
              </a:xfrm>
            </p:grpSpPr>
            <p:sp>
              <p:nvSpPr>
                <p:cNvPr id="5327" name="Google Shape;5327;p7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79"/>
              <p:cNvGrpSpPr/>
              <p:nvPr/>
            </p:nvGrpSpPr>
            <p:grpSpPr>
              <a:xfrm>
                <a:off x="2272795" y="2882501"/>
                <a:ext cx="103104" cy="1426186"/>
                <a:chOff x="5206863" y="3100904"/>
                <a:chExt cx="122758" cy="1698043"/>
              </a:xfrm>
            </p:grpSpPr>
            <p:sp>
              <p:nvSpPr>
                <p:cNvPr id="5335" name="Google Shape;5335;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79"/>
              <p:cNvGrpSpPr/>
              <p:nvPr/>
            </p:nvGrpSpPr>
            <p:grpSpPr>
              <a:xfrm>
                <a:off x="1542694" y="2882501"/>
                <a:ext cx="103104" cy="1426186"/>
                <a:chOff x="6006138" y="3143629"/>
                <a:chExt cx="122758" cy="1698043"/>
              </a:xfrm>
            </p:grpSpPr>
            <p:sp>
              <p:nvSpPr>
                <p:cNvPr id="5343" name="Google Shape;5343;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0" name="Google Shape;5350;p79"/>
          <p:cNvGrpSpPr/>
          <p:nvPr/>
        </p:nvGrpSpPr>
        <p:grpSpPr>
          <a:xfrm>
            <a:off x="5671260" y="3305994"/>
            <a:ext cx="2749952" cy="870677"/>
            <a:chOff x="238125" y="1725700"/>
            <a:chExt cx="7139025" cy="2260325"/>
          </a:xfrm>
        </p:grpSpPr>
        <p:sp>
          <p:nvSpPr>
            <p:cNvPr id="5351" name="Google Shape;5351;p7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79"/>
          <p:cNvGrpSpPr/>
          <p:nvPr/>
        </p:nvGrpSpPr>
        <p:grpSpPr>
          <a:xfrm>
            <a:off x="5941424" y="2247740"/>
            <a:ext cx="1105452" cy="916747"/>
            <a:chOff x="5249100" y="1210600"/>
            <a:chExt cx="3502700" cy="2904775"/>
          </a:xfrm>
        </p:grpSpPr>
        <p:sp>
          <p:nvSpPr>
            <p:cNvPr id="5362" name="Google Shape;5362;p7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6" name="Google Shape;5366;p7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67" name="Google Shape;5367;p7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68" name="Google Shape;5368;p7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69" name="Google Shape;5369;p7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70" name="Google Shape;5370;p7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79"/>
          <p:cNvGrpSpPr/>
          <p:nvPr/>
        </p:nvGrpSpPr>
        <p:grpSpPr>
          <a:xfrm>
            <a:off x="7123972" y="967158"/>
            <a:ext cx="1304650" cy="1124856"/>
            <a:chOff x="7287122" y="1165658"/>
            <a:chExt cx="1219413" cy="1051365"/>
          </a:xfrm>
        </p:grpSpPr>
        <p:grpSp>
          <p:nvGrpSpPr>
            <p:cNvPr id="5372" name="Google Shape;5372;p79"/>
            <p:cNvGrpSpPr/>
            <p:nvPr/>
          </p:nvGrpSpPr>
          <p:grpSpPr>
            <a:xfrm>
              <a:off x="7287122" y="1969723"/>
              <a:ext cx="1219413" cy="247300"/>
              <a:chOff x="7287122" y="1969723"/>
              <a:chExt cx="1219413" cy="247300"/>
            </a:xfrm>
          </p:grpSpPr>
          <p:sp>
            <p:nvSpPr>
              <p:cNvPr id="5373" name="Google Shape;5373;p7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79"/>
              <p:cNvGrpSpPr/>
              <p:nvPr/>
            </p:nvGrpSpPr>
            <p:grpSpPr>
              <a:xfrm>
                <a:off x="7287122" y="2063892"/>
                <a:ext cx="1151753" cy="73428"/>
                <a:chOff x="7287122" y="2063892"/>
                <a:chExt cx="1151753" cy="73428"/>
              </a:xfrm>
            </p:grpSpPr>
            <p:sp>
              <p:nvSpPr>
                <p:cNvPr id="5375" name="Google Shape;5375;p7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6" name="Google Shape;5376;p7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77" name="Google Shape;5377;p79"/>
            <p:cNvGrpSpPr/>
            <p:nvPr/>
          </p:nvGrpSpPr>
          <p:grpSpPr>
            <a:xfrm>
              <a:off x="7287122" y="1712201"/>
              <a:ext cx="1219403" cy="246767"/>
              <a:chOff x="7287122" y="1712201"/>
              <a:chExt cx="1219403" cy="246767"/>
            </a:xfrm>
          </p:grpSpPr>
          <p:sp>
            <p:nvSpPr>
              <p:cNvPr id="5378" name="Google Shape;5378;p7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9" name="Google Shape;5379;p79"/>
              <p:cNvGrpSpPr/>
              <p:nvPr/>
            </p:nvGrpSpPr>
            <p:grpSpPr>
              <a:xfrm>
                <a:off x="7287122" y="1842861"/>
                <a:ext cx="1005303" cy="73419"/>
                <a:chOff x="7287122" y="1842861"/>
                <a:chExt cx="1005303" cy="73419"/>
              </a:xfrm>
            </p:grpSpPr>
            <p:sp>
              <p:nvSpPr>
                <p:cNvPr id="5380" name="Google Shape;5380;p7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1" name="Google Shape;5381;p7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82" name="Google Shape;5382;p79"/>
            <p:cNvGrpSpPr/>
            <p:nvPr/>
          </p:nvGrpSpPr>
          <p:grpSpPr>
            <a:xfrm>
              <a:off x="7287122" y="1447520"/>
              <a:ext cx="1219403" cy="286667"/>
              <a:chOff x="7287122" y="1447520"/>
              <a:chExt cx="1219403" cy="286667"/>
            </a:xfrm>
          </p:grpSpPr>
          <p:sp>
            <p:nvSpPr>
              <p:cNvPr id="5383" name="Google Shape;5383;p7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4" name="Google Shape;5384;p79"/>
              <p:cNvGrpSpPr/>
              <p:nvPr/>
            </p:nvGrpSpPr>
            <p:grpSpPr>
              <a:xfrm>
                <a:off x="7287122" y="1581977"/>
                <a:ext cx="852803" cy="73428"/>
                <a:chOff x="7287122" y="1581977"/>
                <a:chExt cx="852803" cy="73428"/>
              </a:xfrm>
            </p:grpSpPr>
            <p:sp>
              <p:nvSpPr>
                <p:cNvPr id="5385" name="Google Shape;5385;p7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6" name="Google Shape;5386;p7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87" name="Google Shape;5387;p79"/>
            <p:cNvGrpSpPr/>
            <p:nvPr/>
          </p:nvGrpSpPr>
          <p:grpSpPr>
            <a:xfrm>
              <a:off x="7287122" y="1165658"/>
              <a:ext cx="1219403" cy="344253"/>
              <a:chOff x="7287122" y="1165658"/>
              <a:chExt cx="1219403" cy="344253"/>
            </a:xfrm>
          </p:grpSpPr>
          <p:sp>
            <p:nvSpPr>
              <p:cNvPr id="5388" name="Google Shape;5388;p7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79"/>
              <p:cNvGrpSpPr/>
              <p:nvPr/>
            </p:nvGrpSpPr>
            <p:grpSpPr>
              <a:xfrm>
                <a:off x="7287122" y="1341025"/>
                <a:ext cx="695703" cy="73419"/>
                <a:chOff x="7287122" y="1341025"/>
                <a:chExt cx="695703" cy="73419"/>
              </a:xfrm>
            </p:grpSpPr>
            <p:sp>
              <p:nvSpPr>
                <p:cNvPr id="5390" name="Google Shape;5390;p7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1" name="Google Shape;5391;p7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92" name="Google Shape;5392;p79"/>
          <p:cNvGrpSpPr/>
          <p:nvPr/>
        </p:nvGrpSpPr>
        <p:grpSpPr>
          <a:xfrm>
            <a:off x="5790464" y="973181"/>
            <a:ext cx="1397729" cy="1098540"/>
            <a:chOff x="5900602" y="1193063"/>
            <a:chExt cx="1299851" cy="1021707"/>
          </a:xfrm>
        </p:grpSpPr>
        <p:grpSp>
          <p:nvGrpSpPr>
            <p:cNvPr id="5393" name="Google Shape;5393;p79"/>
            <p:cNvGrpSpPr/>
            <p:nvPr/>
          </p:nvGrpSpPr>
          <p:grpSpPr>
            <a:xfrm>
              <a:off x="6520337" y="1193063"/>
              <a:ext cx="341815" cy="799959"/>
              <a:chOff x="6520337" y="1193063"/>
              <a:chExt cx="341815" cy="799959"/>
            </a:xfrm>
          </p:grpSpPr>
          <p:grpSp>
            <p:nvGrpSpPr>
              <p:cNvPr id="5394" name="Google Shape;5394;p79"/>
              <p:cNvGrpSpPr/>
              <p:nvPr/>
            </p:nvGrpSpPr>
            <p:grpSpPr>
              <a:xfrm>
                <a:off x="6520337" y="1589527"/>
                <a:ext cx="213950" cy="403494"/>
                <a:chOff x="6520337" y="1589527"/>
                <a:chExt cx="213950" cy="403494"/>
              </a:xfrm>
            </p:grpSpPr>
            <p:sp>
              <p:nvSpPr>
                <p:cNvPr id="5395" name="Google Shape;5395;p7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79"/>
              <p:cNvGrpSpPr/>
              <p:nvPr/>
            </p:nvGrpSpPr>
            <p:grpSpPr>
              <a:xfrm>
                <a:off x="6577204" y="1193063"/>
                <a:ext cx="284947" cy="464512"/>
                <a:chOff x="6577204" y="1193063"/>
                <a:chExt cx="284947" cy="464512"/>
              </a:xfrm>
            </p:grpSpPr>
            <p:sp>
              <p:nvSpPr>
                <p:cNvPr id="5398" name="Google Shape;5398;p7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9" name="Google Shape;5399;p7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00" name="Google Shape;5400;p79"/>
            <p:cNvGrpSpPr/>
            <p:nvPr/>
          </p:nvGrpSpPr>
          <p:grpSpPr>
            <a:xfrm>
              <a:off x="6238903" y="1193063"/>
              <a:ext cx="300475" cy="900152"/>
              <a:chOff x="6238903" y="1193063"/>
              <a:chExt cx="300475" cy="900152"/>
            </a:xfrm>
          </p:grpSpPr>
          <p:grpSp>
            <p:nvGrpSpPr>
              <p:cNvPr id="5401" name="Google Shape;5401;p79"/>
              <p:cNvGrpSpPr/>
              <p:nvPr/>
            </p:nvGrpSpPr>
            <p:grpSpPr>
              <a:xfrm>
                <a:off x="6290865" y="1489315"/>
                <a:ext cx="248514" cy="603900"/>
                <a:chOff x="6290865" y="1489315"/>
                <a:chExt cx="248514" cy="603900"/>
              </a:xfrm>
            </p:grpSpPr>
            <p:sp>
              <p:nvSpPr>
                <p:cNvPr id="5402" name="Google Shape;5402;p7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79"/>
              <p:cNvGrpSpPr/>
              <p:nvPr/>
            </p:nvGrpSpPr>
            <p:grpSpPr>
              <a:xfrm>
                <a:off x="6238903" y="1193063"/>
                <a:ext cx="284947" cy="333087"/>
                <a:chOff x="6238903" y="1193063"/>
                <a:chExt cx="284947" cy="333087"/>
              </a:xfrm>
            </p:grpSpPr>
            <p:sp>
              <p:nvSpPr>
                <p:cNvPr id="5405" name="Google Shape;5405;p7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6" name="Google Shape;5406;p7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07" name="Google Shape;5407;p79"/>
            <p:cNvGrpSpPr/>
            <p:nvPr/>
          </p:nvGrpSpPr>
          <p:grpSpPr>
            <a:xfrm>
              <a:off x="5900602" y="1193063"/>
              <a:ext cx="444345" cy="1021707"/>
              <a:chOff x="5900602" y="1193063"/>
              <a:chExt cx="444345" cy="1021707"/>
            </a:xfrm>
          </p:grpSpPr>
          <p:grpSp>
            <p:nvGrpSpPr>
              <p:cNvPr id="5408" name="Google Shape;5408;p79"/>
              <p:cNvGrpSpPr/>
              <p:nvPr/>
            </p:nvGrpSpPr>
            <p:grpSpPr>
              <a:xfrm>
                <a:off x="6046501" y="1367785"/>
                <a:ext cx="298446" cy="846986"/>
                <a:chOff x="6046501" y="1367785"/>
                <a:chExt cx="298446" cy="846986"/>
              </a:xfrm>
            </p:grpSpPr>
            <p:sp>
              <p:nvSpPr>
                <p:cNvPr id="5409" name="Google Shape;5409;p7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79"/>
              <p:cNvGrpSpPr/>
              <p:nvPr/>
            </p:nvGrpSpPr>
            <p:grpSpPr>
              <a:xfrm>
                <a:off x="5900602" y="1193063"/>
                <a:ext cx="284947" cy="182312"/>
                <a:chOff x="5900602" y="1193063"/>
                <a:chExt cx="284947" cy="182312"/>
              </a:xfrm>
            </p:grpSpPr>
            <p:sp>
              <p:nvSpPr>
                <p:cNvPr id="5412" name="Google Shape;5412;p7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3" name="Google Shape;5413;p7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14" name="Google Shape;5414;p79"/>
            <p:cNvGrpSpPr/>
            <p:nvPr/>
          </p:nvGrpSpPr>
          <p:grpSpPr>
            <a:xfrm>
              <a:off x="6738300" y="1193063"/>
              <a:ext cx="462153" cy="707634"/>
              <a:chOff x="6738300" y="1193063"/>
              <a:chExt cx="462153" cy="707634"/>
            </a:xfrm>
          </p:grpSpPr>
          <p:grpSp>
            <p:nvGrpSpPr>
              <p:cNvPr id="5415" name="Google Shape;5415;p79"/>
              <p:cNvGrpSpPr/>
              <p:nvPr/>
            </p:nvGrpSpPr>
            <p:grpSpPr>
              <a:xfrm>
                <a:off x="6915505" y="1193063"/>
                <a:ext cx="284947" cy="597387"/>
                <a:chOff x="6915505" y="1193063"/>
                <a:chExt cx="284947" cy="597387"/>
              </a:xfrm>
            </p:grpSpPr>
            <p:sp>
              <p:nvSpPr>
                <p:cNvPr id="5416" name="Google Shape;5416;p7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7" name="Google Shape;5417;p7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18" name="Google Shape;5418;p79"/>
              <p:cNvGrpSpPr/>
              <p:nvPr/>
            </p:nvGrpSpPr>
            <p:grpSpPr>
              <a:xfrm>
                <a:off x="6738300" y="1684725"/>
                <a:ext cx="230066" cy="215971"/>
                <a:chOff x="6738300" y="1684725"/>
                <a:chExt cx="230066" cy="215971"/>
              </a:xfrm>
            </p:grpSpPr>
            <p:sp>
              <p:nvSpPr>
                <p:cNvPr id="5419" name="Google Shape;5419;p7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24" name="Shape 5424"/>
        <p:cNvGrpSpPr/>
        <p:nvPr/>
      </p:nvGrpSpPr>
      <p:grpSpPr>
        <a:xfrm>
          <a:off x="0" y="0"/>
          <a:ext cx="0" cy="0"/>
          <a:chOff x="0" y="0"/>
          <a:chExt cx="0" cy="0"/>
        </a:xfrm>
      </p:grpSpPr>
      <p:grpSp>
        <p:nvGrpSpPr>
          <p:cNvPr id="5425" name="Google Shape;5425;p80"/>
          <p:cNvGrpSpPr/>
          <p:nvPr/>
        </p:nvGrpSpPr>
        <p:grpSpPr>
          <a:xfrm>
            <a:off x="821785" y="2307635"/>
            <a:ext cx="339235" cy="298186"/>
            <a:chOff x="898875" y="244725"/>
            <a:chExt cx="481800" cy="423500"/>
          </a:xfrm>
        </p:grpSpPr>
        <p:sp>
          <p:nvSpPr>
            <p:cNvPr id="5426" name="Google Shape;5426;p8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8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8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8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2" name="Google Shape;5432;p80"/>
          <p:cNvGrpSpPr/>
          <p:nvPr/>
        </p:nvGrpSpPr>
        <p:grpSpPr>
          <a:xfrm>
            <a:off x="1260167" y="2287103"/>
            <a:ext cx="298169" cy="339253"/>
            <a:chOff x="1529350" y="258825"/>
            <a:chExt cx="423475" cy="481825"/>
          </a:xfrm>
        </p:grpSpPr>
        <p:sp>
          <p:nvSpPr>
            <p:cNvPr id="5433" name="Google Shape;5433;p8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8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5" name="Google Shape;5435;p80"/>
          <p:cNvGrpSpPr/>
          <p:nvPr/>
        </p:nvGrpSpPr>
        <p:grpSpPr>
          <a:xfrm>
            <a:off x="1653142" y="2367273"/>
            <a:ext cx="340890" cy="178912"/>
            <a:chOff x="2084325" y="363300"/>
            <a:chExt cx="484150" cy="254100"/>
          </a:xfrm>
        </p:grpSpPr>
        <p:sp>
          <p:nvSpPr>
            <p:cNvPr id="5436" name="Google Shape;5436;p8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8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80"/>
          <p:cNvGrpSpPr/>
          <p:nvPr/>
        </p:nvGrpSpPr>
        <p:grpSpPr>
          <a:xfrm>
            <a:off x="2102437" y="2287102"/>
            <a:ext cx="298169" cy="339253"/>
            <a:chOff x="2707500" y="249400"/>
            <a:chExt cx="423475" cy="481825"/>
          </a:xfrm>
        </p:grpSpPr>
        <p:sp>
          <p:nvSpPr>
            <p:cNvPr id="5439" name="Google Shape;5439;p8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8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80"/>
          <p:cNvGrpSpPr/>
          <p:nvPr/>
        </p:nvGrpSpPr>
        <p:grpSpPr>
          <a:xfrm>
            <a:off x="2516052" y="2287428"/>
            <a:ext cx="305386" cy="338602"/>
            <a:chOff x="3300325" y="249875"/>
            <a:chExt cx="433725" cy="480900"/>
          </a:xfrm>
        </p:grpSpPr>
        <p:sp>
          <p:nvSpPr>
            <p:cNvPr id="5442" name="Google Shape;5442;p8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8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8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8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8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8" name="Google Shape;5448;p80"/>
          <p:cNvGrpSpPr/>
          <p:nvPr/>
        </p:nvGrpSpPr>
        <p:grpSpPr>
          <a:xfrm>
            <a:off x="2905137" y="2287349"/>
            <a:ext cx="352349" cy="338760"/>
            <a:chOff x="3854700" y="249750"/>
            <a:chExt cx="500425" cy="481125"/>
          </a:xfrm>
        </p:grpSpPr>
        <p:sp>
          <p:nvSpPr>
            <p:cNvPr id="5449" name="Google Shape;5449;p8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8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8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8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8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8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8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8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7" name="Google Shape;5457;p80"/>
          <p:cNvGrpSpPr/>
          <p:nvPr/>
        </p:nvGrpSpPr>
        <p:grpSpPr>
          <a:xfrm>
            <a:off x="3323126" y="2287349"/>
            <a:ext cx="352349" cy="338760"/>
            <a:chOff x="4447550" y="249750"/>
            <a:chExt cx="500425" cy="481125"/>
          </a:xfrm>
        </p:grpSpPr>
        <p:sp>
          <p:nvSpPr>
            <p:cNvPr id="5458" name="Google Shape;5458;p8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0" name="Google Shape;5460;p80"/>
          <p:cNvGrpSpPr/>
          <p:nvPr/>
        </p:nvGrpSpPr>
        <p:grpSpPr>
          <a:xfrm>
            <a:off x="3752328" y="2287102"/>
            <a:ext cx="339253" cy="339253"/>
            <a:chOff x="5049725" y="249400"/>
            <a:chExt cx="481825" cy="481825"/>
          </a:xfrm>
        </p:grpSpPr>
        <p:sp>
          <p:nvSpPr>
            <p:cNvPr id="5461" name="Google Shape;5461;p8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8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3" name="Google Shape;5463;p80"/>
          <p:cNvGrpSpPr/>
          <p:nvPr/>
        </p:nvGrpSpPr>
        <p:grpSpPr>
          <a:xfrm>
            <a:off x="4166269" y="2287102"/>
            <a:ext cx="339253" cy="339253"/>
            <a:chOff x="5660400" y="238125"/>
            <a:chExt cx="481825" cy="481825"/>
          </a:xfrm>
        </p:grpSpPr>
        <p:sp>
          <p:nvSpPr>
            <p:cNvPr id="5464" name="Google Shape;5464;p8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8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6" name="Google Shape;5466;p80"/>
          <p:cNvGrpSpPr/>
          <p:nvPr/>
        </p:nvGrpSpPr>
        <p:grpSpPr>
          <a:xfrm>
            <a:off x="4582955" y="2287102"/>
            <a:ext cx="339253" cy="339253"/>
            <a:chOff x="6235400" y="249400"/>
            <a:chExt cx="481825" cy="481825"/>
          </a:xfrm>
        </p:grpSpPr>
        <p:sp>
          <p:nvSpPr>
            <p:cNvPr id="5467" name="Google Shape;5467;p8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8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8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2" name="Google Shape;5472;p80"/>
          <p:cNvGrpSpPr/>
          <p:nvPr/>
        </p:nvGrpSpPr>
        <p:grpSpPr>
          <a:xfrm>
            <a:off x="821301" y="2731810"/>
            <a:ext cx="340204" cy="298116"/>
            <a:chOff x="899850" y="871450"/>
            <a:chExt cx="483175" cy="423400"/>
          </a:xfrm>
        </p:grpSpPr>
        <p:sp>
          <p:nvSpPr>
            <p:cNvPr id="5473" name="Google Shape;5473;p8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8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8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8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77" name="Google Shape;5477;p80"/>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78" name="Google Shape;5478;p80"/>
          <p:cNvGrpSpPr/>
          <p:nvPr/>
        </p:nvGrpSpPr>
        <p:grpSpPr>
          <a:xfrm>
            <a:off x="1653301" y="2711232"/>
            <a:ext cx="340573" cy="339271"/>
            <a:chOff x="2085450" y="842250"/>
            <a:chExt cx="483700" cy="481850"/>
          </a:xfrm>
        </p:grpSpPr>
        <p:sp>
          <p:nvSpPr>
            <p:cNvPr id="5479" name="Google Shape;5479;p8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8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8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2" name="Google Shape;5482;p80"/>
          <p:cNvGrpSpPr/>
          <p:nvPr/>
        </p:nvGrpSpPr>
        <p:grpSpPr>
          <a:xfrm>
            <a:off x="2081868" y="2711241"/>
            <a:ext cx="339306" cy="339253"/>
            <a:chOff x="2685825" y="840375"/>
            <a:chExt cx="481900" cy="481825"/>
          </a:xfrm>
        </p:grpSpPr>
        <p:sp>
          <p:nvSpPr>
            <p:cNvPr id="5483" name="Google Shape;5483;p8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5" name="Google Shape;5485;p80"/>
          <p:cNvGrpSpPr/>
          <p:nvPr/>
        </p:nvGrpSpPr>
        <p:grpSpPr>
          <a:xfrm>
            <a:off x="2493529" y="2710924"/>
            <a:ext cx="350431" cy="339887"/>
            <a:chOff x="3270675" y="841800"/>
            <a:chExt cx="497700" cy="482725"/>
          </a:xfrm>
        </p:grpSpPr>
        <p:sp>
          <p:nvSpPr>
            <p:cNvPr id="5486" name="Google Shape;5486;p8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9" name="Google Shape;5489;p80"/>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0" name="Google Shape;5490;p80"/>
          <p:cNvGrpSpPr/>
          <p:nvPr/>
        </p:nvGrpSpPr>
        <p:grpSpPr>
          <a:xfrm>
            <a:off x="3329675" y="2731783"/>
            <a:ext cx="339253" cy="298169"/>
            <a:chOff x="4467200" y="877100"/>
            <a:chExt cx="481825" cy="423475"/>
          </a:xfrm>
        </p:grpSpPr>
        <p:sp>
          <p:nvSpPr>
            <p:cNvPr id="5491" name="Google Shape;5491;p8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8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8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5" name="Google Shape;5495;p80"/>
          <p:cNvGrpSpPr/>
          <p:nvPr/>
        </p:nvGrpSpPr>
        <p:grpSpPr>
          <a:xfrm>
            <a:off x="3744565" y="2711232"/>
            <a:ext cx="354778" cy="339271"/>
            <a:chOff x="5045500" y="842250"/>
            <a:chExt cx="503875" cy="481850"/>
          </a:xfrm>
        </p:grpSpPr>
        <p:sp>
          <p:nvSpPr>
            <p:cNvPr id="5496" name="Google Shape;5496;p8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8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8" name="Google Shape;5498;p80"/>
          <p:cNvGrpSpPr/>
          <p:nvPr/>
        </p:nvGrpSpPr>
        <p:grpSpPr>
          <a:xfrm>
            <a:off x="4167413" y="2737451"/>
            <a:ext cx="336965" cy="286833"/>
            <a:chOff x="5645200" y="879425"/>
            <a:chExt cx="478575" cy="407375"/>
          </a:xfrm>
        </p:grpSpPr>
        <p:sp>
          <p:nvSpPr>
            <p:cNvPr id="5499" name="Google Shape;5499;p8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8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8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8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8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5" name="Google Shape;5505;p80"/>
          <p:cNvGrpSpPr/>
          <p:nvPr/>
        </p:nvGrpSpPr>
        <p:grpSpPr>
          <a:xfrm>
            <a:off x="4603488" y="2711241"/>
            <a:ext cx="298186" cy="339253"/>
            <a:chOff x="6264525" y="842250"/>
            <a:chExt cx="423500" cy="481825"/>
          </a:xfrm>
        </p:grpSpPr>
        <p:sp>
          <p:nvSpPr>
            <p:cNvPr id="5506" name="Google Shape;5506;p8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8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8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8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8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8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3" name="Google Shape;5513;p80"/>
          <p:cNvGrpSpPr/>
          <p:nvPr/>
        </p:nvGrpSpPr>
        <p:grpSpPr>
          <a:xfrm>
            <a:off x="821776" y="3125895"/>
            <a:ext cx="339253" cy="339253"/>
            <a:chOff x="900750" y="1436075"/>
            <a:chExt cx="481825" cy="481825"/>
          </a:xfrm>
        </p:grpSpPr>
        <p:sp>
          <p:nvSpPr>
            <p:cNvPr id="5514" name="Google Shape;5514;p8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8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8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8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8" name="Google Shape;5518;p80"/>
          <p:cNvGrpSpPr/>
          <p:nvPr/>
        </p:nvGrpSpPr>
        <p:grpSpPr>
          <a:xfrm>
            <a:off x="1239624" y="3186183"/>
            <a:ext cx="339253" cy="218676"/>
            <a:chOff x="1492675" y="1520750"/>
            <a:chExt cx="481825" cy="310575"/>
          </a:xfrm>
        </p:grpSpPr>
        <p:sp>
          <p:nvSpPr>
            <p:cNvPr id="5519" name="Google Shape;5519;p8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8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1" name="Google Shape;5521;p80"/>
          <p:cNvGrpSpPr/>
          <p:nvPr/>
        </p:nvGrpSpPr>
        <p:grpSpPr>
          <a:xfrm>
            <a:off x="1647421" y="3125877"/>
            <a:ext cx="352332" cy="339288"/>
            <a:chOff x="2071000" y="1435025"/>
            <a:chExt cx="500400" cy="481875"/>
          </a:xfrm>
        </p:grpSpPr>
        <p:sp>
          <p:nvSpPr>
            <p:cNvPr id="5522" name="Google Shape;5522;p8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80"/>
          <p:cNvGrpSpPr/>
          <p:nvPr/>
        </p:nvGrpSpPr>
        <p:grpSpPr>
          <a:xfrm>
            <a:off x="2075584" y="3146709"/>
            <a:ext cx="351874" cy="297623"/>
            <a:chOff x="2678350" y="1464650"/>
            <a:chExt cx="499750" cy="422700"/>
          </a:xfrm>
        </p:grpSpPr>
        <p:sp>
          <p:nvSpPr>
            <p:cNvPr id="5526" name="Google Shape;5526;p8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8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9" name="Google Shape;5529;p80"/>
          <p:cNvGrpSpPr/>
          <p:nvPr/>
        </p:nvGrpSpPr>
        <p:grpSpPr>
          <a:xfrm>
            <a:off x="2499118" y="3125895"/>
            <a:ext cx="339253" cy="339253"/>
            <a:chOff x="3271200" y="1435075"/>
            <a:chExt cx="481825" cy="481825"/>
          </a:xfrm>
        </p:grpSpPr>
        <p:sp>
          <p:nvSpPr>
            <p:cNvPr id="5530" name="Google Shape;5530;p8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80"/>
          <p:cNvGrpSpPr/>
          <p:nvPr/>
        </p:nvGrpSpPr>
        <p:grpSpPr>
          <a:xfrm>
            <a:off x="2909591" y="3125877"/>
            <a:ext cx="343442" cy="339288"/>
            <a:chOff x="3858100" y="1435075"/>
            <a:chExt cx="487775" cy="481875"/>
          </a:xfrm>
        </p:grpSpPr>
        <p:sp>
          <p:nvSpPr>
            <p:cNvPr id="5533" name="Google Shape;5533;p8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8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8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8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80"/>
          <p:cNvGrpSpPr/>
          <p:nvPr/>
        </p:nvGrpSpPr>
        <p:grpSpPr>
          <a:xfrm>
            <a:off x="3329674" y="3125895"/>
            <a:ext cx="339253" cy="339253"/>
            <a:chOff x="4456875" y="1435075"/>
            <a:chExt cx="481825" cy="481825"/>
          </a:xfrm>
        </p:grpSpPr>
        <p:sp>
          <p:nvSpPr>
            <p:cNvPr id="5539" name="Google Shape;5539;p8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8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8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8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8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8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8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8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8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8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8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8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80"/>
          <p:cNvGrpSpPr/>
          <p:nvPr/>
        </p:nvGrpSpPr>
        <p:grpSpPr>
          <a:xfrm>
            <a:off x="3750665" y="3125886"/>
            <a:ext cx="342580" cy="339271"/>
            <a:chOff x="5049725" y="1435050"/>
            <a:chExt cx="486550" cy="481850"/>
          </a:xfrm>
        </p:grpSpPr>
        <p:sp>
          <p:nvSpPr>
            <p:cNvPr id="5559" name="Google Shape;5559;p8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80"/>
          <p:cNvGrpSpPr/>
          <p:nvPr/>
        </p:nvGrpSpPr>
        <p:grpSpPr>
          <a:xfrm>
            <a:off x="4166216" y="3125895"/>
            <a:ext cx="339359" cy="339253"/>
            <a:chOff x="5642475" y="1435075"/>
            <a:chExt cx="481975" cy="481825"/>
          </a:xfrm>
        </p:grpSpPr>
        <p:sp>
          <p:nvSpPr>
            <p:cNvPr id="5564" name="Google Shape;5564;p8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8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7" name="Google Shape;5567;p80"/>
          <p:cNvGrpSpPr/>
          <p:nvPr/>
        </p:nvGrpSpPr>
        <p:grpSpPr>
          <a:xfrm>
            <a:off x="4580702" y="3125886"/>
            <a:ext cx="343759" cy="339271"/>
            <a:chOff x="6232000" y="1435050"/>
            <a:chExt cx="488225" cy="481850"/>
          </a:xfrm>
        </p:grpSpPr>
        <p:sp>
          <p:nvSpPr>
            <p:cNvPr id="5568" name="Google Shape;5568;p8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8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8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80"/>
          <p:cNvGrpSpPr/>
          <p:nvPr/>
        </p:nvGrpSpPr>
        <p:grpSpPr>
          <a:xfrm>
            <a:off x="841438" y="3539545"/>
            <a:ext cx="299929" cy="337792"/>
            <a:chOff x="924450" y="2028975"/>
            <a:chExt cx="425975" cy="479750"/>
          </a:xfrm>
        </p:grpSpPr>
        <p:sp>
          <p:nvSpPr>
            <p:cNvPr id="5574" name="Google Shape;5574;p8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8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80"/>
          <p:cNvGrpSpPr/>
          <p:nvPr/>
        </p:nvGrpSpPr>
        <p:grpSpPr>
          <a:xfrm>
            <a:off x="1653934" y="3559347"/>
            <a:ext cx="339306" cy="298186"/>
            <a:chOff x="2085450" y="2057100"/>
            <a:chExt cx="481900" cy="423500"/>
          </a:xfrm>
        </p:grpSpPr>
        <p:sp>
          <p:nvSpPr>
            <p:cNvPr id="5578" name="Google Shape;5578;p8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8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1" name="Google Shape;5581;p80"/>
          <p:cNvGrpSpPr/>
          <p:nvPr/>
        </p:nvGrpSpPr>
        <p:grpSpPr>
          <a:xfrm>
            <a:off x="2081868" y="3582592"/>
            <a:ext cx="339306" cy="251698"/>
            <a:chOff x="2678275" y="2090100"/>
            <a:chExt cx="481900" cy="357475"/>
          </a:xfrm>
        </p:grpSpPr>
        <p:sp>
          <p:nvSpPr>
            <p:cNvPr id="5582" name="Google Shape;5582;p8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8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7" name="Google Shape;5587;p80"/>
          <p:cNvGrpSpPr/>
          <p:nvPr/>
        </p:nvGrpSpPr>
        <p:grpSpPr>
          <a:xfrm>
            <a:off x="2559072" y="3594790"/>
            <a:ext cx="219345" cy="227301"/>
            <a:chOff x="3357325" y="2093500"/>
            <a:chExt cx="311525" cy="322825"/>
          </a:xfrm>
        </p:grpSpPr>
        <p:sp>
          <p:nvSpPr>
            <p:cNvPr id="5588" name="Google Shape;5588;p8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1" name="Google Shape;5591;p80"/>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2" name="Google Shape;5592;p80"/>
          <p:cNvGrpSpPr/>
          <p:nvPr/>
        </p:nvGrpSpPr>
        <p:grpSpPr>
          <a:xfrm>
            <a:off x="3353262" y="3538814"/>
            <a:ext cx="292078" cy="339253"/>
            <a:chOff x="4492800" y="2027925"/>
            <a:chExt cx="414825" cy="481825"/>
          </a:xfrm>
        </p:grpSpPr>
        <p:sp>
          <p:nvSpPr>
            <p:cNvPr id="5593" name="Google Shape;5593;p8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8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5" name="Google Shape;5595;p80"/>
          <p:cNvGrpSpPr/>
          <p:nvPr/>
        </p:nvGrpSpPr>
        <p:grpSpPr>
          <a:xfrm>
            <a:off x="3752354" y="3538805"/>
            <a:ext cx="339200" cy="339271"/>
            <a:chOff x="5049725" y="2027900"/>
            <a:chExt cx="481750" cy="481850"/>
          </a:xfrm>
        </p:grpSpPr>
        <p:sp>
          <p:nvSpPr>
            <p:cNvPr id="5596" name="Google Shape;5596;p8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8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8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8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8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4" name="Google Shape;5604;p80"/>
          <p:cNvGrpSpPr/>
          <p:nvPr/>
        </p:nvGrpSpPr>
        <p:grpSpPr>
          <a:xfrm>
            <a:off x="4225950" y="3538893"/>
            <a:ext cx="219890" cy="339095"/>
            <a:chOff x="5726350" y="2028150"/>
            <a:chExt cx="312300" cy="481600"/>
          </a:xfrm>
        </p:grpSpPr>
        <p:sp>
          <p:nvSpPr>
            <p:cNvPr id="5605" name="Google Shape;5605;p8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8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8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8" name="Google Shape;5608;p80"/>
          <p:cNvGrpSpPr/>
          <p:nvPr/>
        </p:nvGrpSpPr>
        <p:grpSpPr>
          <a:xfrm>
            <a:off x="4586141" y="3542000"/>
            <a:ext cx="332881" cy="332881"/>
            <a:chOff x="6239925" y="2032450"/>
            <a:chExt cx="472775" cy="472775"/>
          </a:xfrm>
        </p:grpSpPr>
        <p:sp>
          <p:nvSpPr>
            <p:cNvPr id="5609" name="Google Shape;5609;p8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8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1" name="Google Shape;5611;p80"/>
          <p:cNvGrpSpPr/>
          <p:nvPr/>
        </p:nvGrpSpPr>
        <p:grpSpPr>
          <a:xfrm>
            <a:off x="5035233" y="2364092"/>
            <a:ext cx="334641" cy="185425"/>
            <a:chOff x="903075" y="2730000"/>
            <a:chExt cx="475275" cy="263350"/>
          </a:xfrm>
        </p:grpSpPr>
        <p:sp>
          <p:nvSpPr>
            <p:cNvPr id="5612" name="Google Shape;5612;p8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8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8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5" name="Google Shape;5615;p80"/>
          <p:cNvGrpSpPr/>
          <p:nvPr/>
        </p:nvGrpSpPr>
        <p:grpSpPr>
          <a:xfrm>
            <a:off x="1239624" y="3538814"/>
            <a:ext cx="339253" cy="339253"/>
            <a:chOff x="1492675" y="2027925"/>
            <a:chExt cx="481825" cy="481825"/>
          </a:xfrm>
        </p:grpSpPr>
        <p:sp>
          <p:nvSpPr>
            <p:cNvPr id="5616" name="Google Shape;5616;p8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8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8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8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80"/>
          <p:cNvGrpSpPr/>
          <p:nvPr/>
        </p:nvGrpSpPr>
        <p:grpSpPr>
          <a:xfrm>
            <a:off x="5466000" y="2287178"/>
            <a:ext cx="339253" cy="339253"/>
            <a:chOff x="1492675" y="2620775"/>
            <a:chExt cx="481825" cy="481825"/>
          </a:xfrm>
        </p:grpSpPr>
        <p:sp>
          <p:nvSpPr>
            <p:cNvPr id="5622" name="Google Shape;5622;p8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8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4" name="Google Shape;5624;p80"/>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5" name="Google Shape;5625;p80"/>
          <p:cNvGrpSpPr/>
          <p:nvPr/>
        </p:nvGrpSpPr>
        <p:grpSpPr>
          <a:xfrm>
            <a:off x="6289754" y="2303161"/>
            <a:ext cx="333585" cy="307287"/>
            <a:chOff x="2682350" y="2643425"/>
            <a:chExt cx="473775" cy="436425"/>
          </a:xfrm>
        </p:grpSpPr>
        <p:sp>
          <p:nvSpPr>
            <p:cNvPr id="5626" name="Google Shape;5626;p8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80"/>
          <p:cNvGrpSpPr/>
          <p:nvPr/>
        </p:nvGrpSpPr>
        <p:grpSpPr>
          <a:xfrm>
            <a:off x="6755243" y="2287178"/>
            <a:ext cx="238531" cy="339253"/>
            <a:chOff x="3342725" y="2620775"/>
            <a:chExt cx="338775" cy="481825"/>
          </a:xfrm>
        </p:grpSpPr>
        <p:sp>
          <p:nvSpPr>
            <p:cNvPr id="5634" name="Google Shape;5634;p8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7" name="Google Shape;5637;p80"/>
          <p:cNvGrpSpPr/>
          <p:nvPr/>
        </p:nvGrpSpPr>
        <p:grpSpPr>
          <a:xfrm>
            <a:off x="7148994" y="2287178"/>
            <a:ext cx="278296" cy="339253"/>
            <a:chOff x="3907325" y="2620775"/>
            <a:chExt cx="395250" cy="481825"/>
          </a:xfrm>
        </p:grpSpPr>
        <p:sp>
          <p:nvSpPr>
            <p:cNvPr id="5638" name="Google Shape;5638;p8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8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8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2" name="Google Shape;5642;p80"/>
          <p:cNvGrpSpPr/>
          <p:nvPr/>
        </p:nvGrpSpPr>
        <p:grpSpPr>
          <a:xfrm>
            <a:off x="7542181" y="2297783"/>
            <a:ext cx="339253" cy="318042"/>
            <a:chOff x="4456875" y="2635825"/>
            <a:chExt cx="481825" cy="451700"/>
          </a:xfrm>
        </p:grpSpPr>
        <p:sp>
          <p:nvSpPr>
            <p:cNvPr id="5643" name="Google Shape;5643;p8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8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8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8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9" name="Google Shape;5649;p80"/>
          <p:cNvGrpSpPr/>
          <p:nvPr/>
        </p:nvGrpSpPr>
        <p:grpSpPr>
          <a:xfrm>
            <a:off x="7967105" y="2297783"/>
            <a:ext cx="339253" cy="318042"/>
            <a:chOff x="5049725" y="2635825"/>
            <a:chExt cx="481825" cy="451700"/>
          </a:xfrm>
        </p:grpSpPr>
        <p:sp>
          <p:nvSpPr>
            <p:cNvPr id="5650" name="Google Shape;5650;p8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8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8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80"/>
          <p:cNvGrpSpPr/>
          <p:nvPr/>
        </p:nvGrpSpPr>
        <p:grpSpPr>
          <a:xfrm>
            <a:off x="2401355" y="3952243"/>
            <a:ext cx="338566" cy="338373"/>
            <a:chOff x="5643000" y="2621375"/>
            <a:chExt cx="480850" cy="480575"/>
          </a:xfrm>
        </p:grpSpPr>
        <p:sp>
          <p:nvSpPr>
            <p:cNvPr id="5654" name="Google Shape;5654;p8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8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8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8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1" name="Google Shape;5661;p80"/>
          <p:cNvGrpSpPr/>
          <p:nvPr/>
        </p:nvGrpSpPr>
        <p:grpSpPr>
          <a:xfrm>
            <a:off x="4171048" y="3951803"/>
            <a:ext cx="339359" cy="339253"/>
            <a:chOff x="6235250" y="2620775"/>
            <a:chExt cx="481975" cy="481825"/>
          </a:xfrm>
        </p:grpSpPr>
        <p:sp>
          <p:nvSpPr>
            <p:cNvPr id="5662" name="Google Shape;5662;p8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8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8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8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67" name="Google Shape;5667;p80"/>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68" name="Google Shape;5668;p80"/>
          <p:cNvGrpSpPr/>
          <p:nvPr/>
        </p:nvGrpSpPr>
        <p:grpSpPr>
          <a:xfrm>
            <a:off x="5465078" y="2711317"/>
            <a:ext cx="341101" cy="339253"/>
            <a:chOff x="1535000" y="3223325"/>
            <a:chExt cx="484450" cy="481825"/>
          </a:xfrm>
        </p:grpSpPr>
        <p:sp>
          <p:nvSpPr>
            <p:cNvPr id="5669" name="Google Shape;5669;p8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8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2" name="Google Shape;5672;p80"/>
          <p:cNvGrpSpPr/>
          <p:nvPr/>
        </p:nvGrpSpPr>
        <p:grpSpPr>
          <a:xfrm>
            <a:off x="5872645" y="2746618"/>
            <a:ext cx="339253" cy="268649"/>
            <a:chOff x="2085525" y="3263750"/>
            <a:chExt cx="481825" cy="381550"/>
          </a:xfrm>
        </p:grpSpPr>
        <p:sp>
          <p:nvSpPr>
            <p:cNvPr id="5673" name="Google Shape;5673;p8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8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5" name="Google Shape;5675;p80"/>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6" name="Google Shape;5676;p80"/>
          <p:cNvGrpSpPr/>
          <p:nvPr/>
        </p:nvGrpSpPr>
        <p:grpSpPr>
          <a:xfrm>
            <a:off x="6704407" y="2711308"/>
            <a:ext cx="340204" cy="339271"/>
            <a:chOff x="3270450" y="3213625"/>
            <a:chExt cx="483175" cy="481850"/>
          </a:xfrm>
        </p:grpSpPr>
        <p:sp>
          <p:nvSpPr>
            <p:cNvPr id="5677" name="Google Shape;5677;p8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80"/>
          <p:cNvGrpSpPr/>
          <p:nvPr/>
        </p:nvGrpSpPr>
        <p:grpSpPr>
          <a:xfrm>
            <a:off x="7203676" y="2711317"/>
            <a:ext cx="168931" cy="339253"/>
            <a:chOff x="3984950" y="3213600"/>
            <a:chExt cx="239925" cy="481825"/>
          </a:xfrm>
        </p:grpSpPr>
        <p:sp>
          <p:nvSpPr>
            <p:cNvPr id="5680" name="Google Shape;5680;p8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2" name="Google Shape;5682;p80"/>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80"/>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84" name="Google Shape;5684;p80"/>
          <p:cNvGrpSpPr/>
          <p:nvPr/>
        </p:nvGrpSpPr>
        <p:grpSpPr>
          <a:xfrm>
            <a:off x="1938873" y="3981487"/>
            <a:ext cx="355218" cy="279880"/>
            <a:chOff x="5629975" y="3255775"/>
            <a:chExt cx="504500" cy="397500"/>
          </a:xfrm>
        </p:grpSpPr>
        <p:sp>
          <p:nvSpPr>
            <p:cNvPr id="5685" name="Google Shape;5685;p8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0" name="Google Shape;5690;p80"/>
          <p:cNvGrpSpPr/>
          <p:nvPr/>
        </p:nvGrpSpPr>
        <p:grpSpPr>
          <a:xfrm>
            <a:off x="3723529" y="3981593"/>
            <a:ext cx="340256" cy="279669"/>
            <a:chOff x="6234950" y="3255925"/>
            <a:chExt cx="483250" cy="397200"/>
          </a:xfrm>
        </p:grpSpPr>
        <p:sp>
          <p:nvSpPr>
            <p:cNvPr id="5691" name="Google Shape;5691;p8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8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8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8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80"/>
          <p:cNvGrpSpPr/>
          <p:nvPr/>
        </p:nvGrpSpPr>
        <p:grpSpPr>
          <a:xfrm>
            <a:off x="5043532" y="3125970"/>
            <a:ext cx="318042" cy="339253"/>
            <a:chOff x="914900" y="3806450"/>
            <a:chExt cx="451700" cy="481825"/>
          </a:xfrm>
        </p:grpSpPr>
        <p:sp>
          <p:nvSpPr>
            <p:cNvPr id="5698" name="Google Shape;5698;p8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8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8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3" name="Google Shape;5703;p80"/>
          <p:cNvGrpSpPr/>
          <p:nvPr/>
        </p:nvGrpSpPr>
        <p:grpSpPr>
          <a:xfrm>
            <a:off x="5462454" y="3125785"/>
            <a:ext cx="346347" cy="339623"/>
            <a:chOff x="1490050" y="3805975"/>
            <a:chExt cx="491900" cy="482350"/>
          </a:xfrm>
        </p:grpSpPr>
        <p:sp>
          <p:nvSpPr>
            <p:cNvPr id="5704" name="Google Shape;5704;p8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8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8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8" name="Google Shape;5708;p80"/>
          <p:cNvGrpSpPr/>
          <p:nvPr/>
        </p:nvGrpSpPr>
        <p:grpSpPr>
          <a:xfrm>
            <a:off x="5886322" y="3125970"/>
            <a:ext cx="311899" cy="339253"/>
            <a:chOff x="2104275" y="3806450"/>
            <a:chExt cx="442975" cy="481825"/>
          </a:xfrm>
        </p:grpSpPr>
        <p:sp>
          <p:nvSpPr>
            <p:cNvPr id="5709" name="Google Shape;5709;p8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1" name="Google Shape;5711;p80"/>
          <p:cNvGrpSpPr/>
          <p:nvPr/>
        </p:nvGrpSpPr>
        <p:grpSpPr>
          <a:xfrm>
            <a:off x="6309839" y="3125970"/>
            <a:ext cx="293416" cy="339253"/>
            <a:chOff x="2710875" y="3806450"/>
            <a:chExt cx="416725" cy="481825"/>
          </a:xfrm>
        </p:grpSpPr>
        <p:sp>
          <p:nvSpPr>
            <p:cNvPr id="5712" name="Google Shape;5712;p8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8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4" name="Google Shape;5714;p80"/>
          <p:cNvGrpSpPr/>
          <p:nvPr/>
        </p:nvGrpSpPr>
        <p:grpSpPr>
          <a:xfrm>
            <a:off x="6704883" y="3166412"/>
            <a:ext cx="339253" cy="258369"/>
            <a:chOff x="3271200" y="3863875"/>
            <a:chExt cx="481825" cy="366950"/>
          </a:xfrm>
        </p:grpSpPr>
        <p:sp>
          <p:nvSpPr>
            <p:cNvPr id="5715" name="Google Shape;5715;p8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8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80"/>
          <p:cNvGrpSpPr/>
          <p:nvPr/>
        </p:nvGrpSpPr>
        <p:grpSpPr>
          <a:xfrm>
            <a:off x="7140377" y="3126199"/>
            <a:ext cx="295528" cy="338795"/>
            <a:chOff x="3895050" y="3806775"/>
            <a:chExt cx="419725" cy="481175"/>
          </a:xfrm>
        </p:grpSpPr>
        <p:sp>
          <p:nvSpPr>
            <p:cNvPr id="5718" name="Google Shape;5718;p8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0" name="Google Shape;5720;p80"/>
          <p:cNvGrpSpPr/>
          <p:nvPr/>
        </p:nvGrpSpPr>
        <p:grpSpPr>
          <a:xfrm>
            <a:off x="7543659" y="3125979"/>
            <a:ext cx="336296" cy="339235"/>
            <a:chOff x="4464775" y="3806475"/>
            <a:chExt cx="477625" cy="481800"/>
          </a:xfrm>
        </p:grpSpPr>
        <p:sp>
          <p:nvSpPr>
            <p:cNvPr id="5721" name="Google Shape;5721;p8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8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8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8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8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7" name="Google Shape;5727;p80"/>
          <p:cNvGrpSpPr/>
          <p:nvPr/>
        </p:nvGrpSpPr>
        <p:grpSpPr>
          <a:xfrm>
            <a:off x="7967105" y="3125970"/>
            <a:ext cx="339253" cy="339253"/>
            <a:chOff x="5049725" y="3806450"/>
            <a:chExt cx="481825" cy="481825"/>
          </a:xfrm>
        </p:grpSpPr>
        <p:sp>
          <p:nvSpPr>
            <p:cNvPr id="5728" name="Google Shape;5728;p8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8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1" name="Google Shape;5731;p80"/>
          <p:cNvGrpSpPr/>
          <p:nvPr/>
        </p:nvGrpSpPr>
        <p:grpSpPr>
          <a:xfrm>
            <a:off x="1492357" y="3951798"/>
            <a:ext cx="339253" cy="339253"/>
            <a:chOff x="5651375" y="3806450"/>
            <a:chExt cx="481825" cy="481825"/>
          </a:xfrm>
        </p:grpSpPr>
        <p:sp>
          <p:nvSpPr>
            <p:cNvPr id="5732" name="Google Shape;5732;p8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8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8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8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6" name="Google Shape;5736;p80"/>
          <p:cNvGrpSpPr/>
          <p:nvPr/>
        </p:nvGrpSpPr>
        <p:grpSpPr>
          <a:xfrm>
            <a:off x="3317763" y="3953787"/>
            <a:ext cx="298503" cy="335275"/>
            <a:chOff x="6264300" y="3809300"/>
            <a:chExt cx="423950" cy="476175"/>
          </a:xfrm>
        </p:grpSpPr>
        <p:sp>
          <p:nvSpPr>
            <p:cNvPr id="5737" name="Google Shape;5737;p8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8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0" name="Google Shape;5740;p80"/>
          <p:cNvGrpSpPr/>
          <p:nvPr/>
        </p:nvGrpSpPr>
        <p:grpSpPr>
          <a:xfrm>
            <a:off x="5032267" y="3538881"/>
            <a:ext cx="340573" cy="339271"/>
            <a:chOff x="898875" y="4399275"/>
            <a:chExt cx="483700" cy="481850"/>
          </a:xfrm>
        </p:grpSpPr>
        <p:sp>
          <p:nvSpPr>
            <p:cNvPr id="5741" name="Google Shape;5741;p8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0"/>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8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8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8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8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8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9" name="Google Shape;5749;p80"/>
          <p:cNvGrpSpPr/>
          <p:nvPr/>
        </p:nvGrpSpPr>
        <p:grpSpPr>
          <a:xfrm>
            <a:off x="5466000" y="3554133"/>
            <a:ext cx="339253" cy="308765"/>
            <a:chOff x="1492675" y="4420975"/>
            <a:chExt cx="481825" cy="438525"/>
          </a:xfrm>
        </p:grpSpPr>
        <p:sp>
          <p:nvSpPr>
            <p:cNvPr id="5750" name="Google Shape;5750;p8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8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8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8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8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5" name="Google Shape;5755;p80"/>
          <p:cNvGrpSpPr/>
          <p:nvPr/>
        </p:nvGrpSpPr>
        <p:grpSpPr>
          <a:xfrm>
            <a:off x="5870982" y="3539558"/>
            <a:ext cx="342580" cy="337915"/>
            <a:chOff x="2084100" y="4400250"/>
            <a:chExt cx="486550" cy="479925"/>
          </a:xfrm>
        </p:grpSpPr>
        <p:sp>
          <p:nvSpPr>
            <p:cNvPr id="5756" name="Google Shape;5756;p8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7" name="Google Shape;5757;p8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8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8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8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80"/>
          <p:cNvGrpSpPr/>
          <p:nvPr/>
        </p:nvGrpSpPr>
        <p:grpSpPr>
          <a:xfrm>
            <a:off x="6307462" y="3538907"/>
            <a:ext cx="298169" cy="339218"/>
            <a:chOff x="2707950" y="4399325"/>
            <a:chExt cx="423475" cy="481775"/>
          </a:xfrm>
        </p:grpSpPr>
        <p:sp>
          <p:nvSpPr>
            <p:cNvPr id="5763" name="Google Shape;5763;p8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8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8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9" name="Google Shape;5769;p8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8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8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8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5" name="Google Shape;5775;p80"/>
          <p:cNvGrpSpPr/>
          <p:nvPr/>
        </p:nvGrpSpPr>
        <p:grpSpPr>
          <a:xfrm>
            <a:off x="6736981" y="3538881"/>
            <a:ext cx="275057" cy="339271"/>
            <a:chOff x="3330525" y="4399275"/>
            <a:chExt cx="390650" cy="481850"/>
          </a:xfrm>
        </p:grpSpPr>
        <p:sp>
          <p:nvSpPr>
            <p:cNvPr id="5776" name="Google Shape;5776;p8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8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8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8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8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8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8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3" name="Google Shape;5783;p80"/>
          <p:cNvGrpSpPr/>
          <p:nvPr/>
        </p:nvGrpSpPr>
        <p:grpSpPr>
          <a:xfrm>
            <a:off x="7161510" y="3538890"/>
            <a:ext cx="253265" cy="339253"/>
            <a:chOff x="3938800" y="4399275"/>
            <a:chExt cx="359700" cy="481825"/>
          </a:xfrm>
        </p:grpSpPr>
        <p:sp>
          <p:nvSpPr>
            <p:cNvPr id="5784" name="Google Shape;5784;p8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5" name="Google Shape;5785;p8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8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8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80"/>
          <p:cNvGrpSpPr/>
          <p:nvPr/>
        </p:nvGrpSpPr>
        <p:grpSpPr>
          <a:xfrm>
            <a:off x="7632288" y="3538890"/>
            <a:ext cx="159039" cy="339253"/>
            <a:chOff x="4584850" y="4399275"/>
            <a:chExt cx="225875" cy="481825"/>
          </a:xfrm>
        </p:grpSpPr>
        <p:sp>
          <p:nvSpPr>
            <p:cNvPr id="5790" name="Google Shape;5790;p8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8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2" name="Google Shape;5792;p80"/>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93" name="Google Shape;5793;p80"/>
          <p:cNvGrpSpPr/>
          <p:nvPr/>
        </p:nvGrpSpPr>
        <p:grpSpPr>
          <a:xfrm>
            <a:off x="1045841" y="3951795"/>
            <a:ext cx="339253" cy="339253"/>
            <a:chOff x="5642550" y="4399275"/>
            <a:chExt cx="481825" cy="481825"/>
          </a:xfrm>
        </p:grpSpPr>
        <p:sp>
          <p:nvSpPr>
            <p:cNvPr id="5794" name="Google Shape;5794;p8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8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80"/>
          <p:cNvGrpSpPr/>
          <p:nvPr/>
        </p:nvGrpSpPr>
        <p:grpSpPr>
          <a:xfrm>
            <a:off x="2847184" y="3963703"/>
            <a:ext cx="363316" cy="315437"/>
            <a:chOff x="6218300" y="4416175"/>
            <a:chExt cx="516000" cy="448000"/>
          </a:xfrm>
        </p:grpSpPr>
        <p:sp>
          <p:nvSpPr>
            <p:cNvPr id="5797" name="Google Shape;5797;p8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8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0" name="Google Shape;5800;p80"/>
          <p:cNvGrpSpPr/>
          <p:nvPr/>
        </p:nvGrpSpPr>
        <p:grpSpPr>
          <a:xfrm>
            <a:off x="5957218" y="3951792"/>
            <a:ext cx="339253" cy="339253"/>
            <a:chOff x="899850" y="4992125"/>
            <a:chExt cx="481825" cy="481825"/>
          </a:xfrm>
        </p:grpSpPr>
        <p:sp>
          <p:nvSpPr>
            <p:cNvPr id="5801" name="Google Shape;5801;p8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8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3" name="Google Shape;5803;p8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4" name="Google Shape;5804;p80"/>
          <p:cNvGrpSpPr/>
          <p:nvPr/>
        </p:nvGrpSpPr>
        <p:grpSpPr>
          <a:xfrm>
            <a:off x="5510702" y="3951792"/>
            <a:ext cx="339253" cy="339253"/>
            <a:chOff x="1492675" y="4992125"/>
            <a:chExt cx="481825" cy="481825"/>
          </a:xfrm>
        </p:grpSpPr>
        <p:sp>
          <p:nvSpPr>
            <p:cNvPr id="5805" name="Google Shape;5805;p8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80"/>
          <p:cNvGrpSpPr/>
          <p:nvPr/>
        </p:nvGrpSpPr>
        <p:grpSpPr>
          <a:xfrm>
            <a:off x="5064186" y="3951792"/>
            <a:ext cx="339253" cy="339253"/>
            <a:chOff x="2085525" y="4992125"/>
            <a:chExt cx="481825" cy="481825"/>
          </a:xfrm>
        </p:grpSpPr>
        <p:sp>
          <p:nvSpPr>
            <p:cNvPr id="5808" name="Google Shape;5808;p8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8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80"/>
          <p:cNvGrpSpPr/>
          <p:nvPr/>
        </p:nvGrpSpPr>
        <p:grpSpPr>
          <a:xfrm>
            <a:off x="6850408" y="3951792"/>
            <a:ext cx="339253" cy="339253"/>
            <a:chOff x="2678350" y="4992125"/>
            <a:chExt cx="481825" cy="481825"/>
          </a:xfrm>
        </p:grpSpPr>
        <p:sp>
          <p:nvSpPr>
            <p:cNvPr id="5811" name="Google Shape;5811;p8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8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8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80"/>
          <p:cNvGrpSpPr/>
          <p:nvPr/>
        </p:nvGrpSpPr>
        <p:grpSpPr>
          <a:xfrm>
            <a:off x="4617670" y="3951792"/>
            <a:ext cx="339253" cy="339253"/>
            <a:chOff x="3271200" y="4992125"/>
            <a:chExt cx="481825" cy="481825"/>
          </a:xfrm>
        </p:grpSpPr>
        <p:sp>
          <p:nvSpPr>
            <p:cNvPr id="5815" name="Google Shape;5815;p8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8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8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8" name="Google Shape;5818;p80"/>
          <p:cNvGrpSpPr/>
          <p:nvPr/>
        </p:nvGrpSpPr>
        <p:grpSpPr>
          <a:xfrm>
            <a:off x="7296924" y="3952822"/>
            <a:ext cx="339411" cy="337193"/>
            <a:chOff x="3863900" y="4993625"/>
            <a:chExt cx="482050" cy="478900"/>
          </a:xfrm>
        </p:grpSpPr>
        <p:sp>
          <p:nvSpPr>
            <p:cNvPr id="5819" name="Google Shape;5819;p8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8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8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8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3" name="Google Shape;5823;p80"/>
          <p:cNvGrpSpPr/>
          <p:nvPr/>
        </p:nvGrpSpPr>
        <p:grpSpPr>
          <a:xfrm>
            <a:off x="7743599" y="3952822"/>
            <a:ext cx="339411" cy="337193"/>
            <a:chOff x="4456725" y="4993625"/>
            <a:chExt cx="482050" cy="478900"/>
          </a:xfrm>
        </p:grpSpPr>
        <p:sp>
          <p:nvSpPr>
            <p:cNvPr id="5824" name="Google Shape;5824;p8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8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8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8" name="Google Shape;5828;p80"/>
          <p:cNvGrpSpPr/>
          <p:nvPr/>
        </p:nvGrpSpPr>
        <p:grpSpPr>
          <a:xfrm>
            <a:off x="6403734" y="3952813"/>
            <a:ext cx="339411" cy="337211"/>
            <a:chOff x="5049575" y="4993600"/>
            <a:chExt cx="482050" cy="478925"/>
          </a:xfrm>
        </p:grpSpPr>
        <p:sp>
          <p:nvSpPr>
            <p:cNvPr id="5829" name="Google Shape;5829;p8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8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8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33" name="Google Shape;5833;p80"/>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834" name="Google Shape;5834;p8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38" name="Shape 5838"/>
        <p:cNvGrpSpPr/>
        <p:nvPr/>
      </p:nvGrpSpPr>
      <p:grpSpPr>
        <a:xfrm>
          <a:off x="0" y="0"/>
          <a:ext cx="0" cy="0"/>
          <a:chOff x="0" y="0"/>
          <a:chExt cx="0" cy="0"/>
        </a:xfrm>
      </p:grpSpPr>
      <p:grpSp>
        <p:nvGrpSpPr>
          <p:cNvPr id="5839" name="Google Shape;5839;p81"/>
          <p:cNvGrpSpPr/>
          <p:nvPr/>
        </p:nvGrpSpPr>
        <p:grpSpPr>
          <a:xfrm>
            <a:off x="856199" y="1311179"/>
            <a:ext cx="322099" cy="370529"/>
            <a:chOff x="-42971725" y="3217825"/>
            <a:chExt cx="275675" cy="317125"/>
          </a:xfrm>
        </p:grpSpPr>
        <p:sp>
          <p:nvSpPr>
            <p:cNvPr id="5840" name="Google Shape;5840;p8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81"/>
          <p:cNvGrpSpPr/>
          <p:nvPr/>
        </p:nvGrpSpPr>
        <p:grpSpPr>
          <a:xfrm>
            <a:off x="828113" y="1779835"/>
            <a:ext cx="378270" cy="337551"/>
            <a:chOff x="-42996150" y="3612600"/>
            <a:chExt cx="323750" cy="288900"/>
          </a:xfrm>
        </p:grpSpPr>
        <p:sp>
          <p:nvSpPr>
            <p:cNvPr id="5844" name="Google Shape;5844;p8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81"/>
          <p:cNvGrpSpPr/>
          <p:nvPr/>
        </p:nvGrpSpPr>
        <p:grpSpPr>
          <a:xfrm>
            <a:off x="830874" y="2189205"/>
            <a:ext cx="372749" cy="370909"/>
            <a:chOff x="-42994575" y="3950300"/>
            <a:chExt cx="319025" cy="317450"/>
          </a:xfrm>
        </p:grpSpPr>
        <p:sp>
          <p:nvSpPr>
            <p:cNvPr id="5848" name="Google Shape;5848;p8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81"/>
          <p:cNvGrpSpPr/>
          <p:nvPr/>
        </p:nvGrpSpPr>
        <p:grpSpPr>
          <a:xfrm>
            <a:off x="2984269" y="1336037"/>
            <a:ext cx="371785" cy="370879"/>
            <a:chOff x="-41111350" y="3239100"/>
            <a:chExt cx="318200" cy="317425"/>
          </a:xfrm>
        </p:grpSpPr>
        <p:sp>
          <p:nvSpPr>
            <p:cNvPr id="5852" name="Google Shape;5852;p8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81"/>
          <p:cNvGrpSpPr/>
          <p:nvPr/>
        </p:nvGrpSpPr>
        <p:grpSpPr>
          <a:xfrm>
            <a:off x="2980588" y="1771568"/>
            <a:ext cx="379146" cy="370967"/>
            <a:chOff x="-41117650" y="3605525"/>
            <a:chExt cx="324500" cy="317500"/>
          </a:xfrm>
        </p:grpSpPr>
        <p:sp>
          <p:nvSpPr>
            <p:cNvPr id="5857" name="Google Shape;5857;p8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0" name="Google Shape;5860;p81"/>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1" name="Google Shape;5861;p81"/>
          <p:cNvGrpSpPr/>
          <p:nvPr/>
        </p:nvGrpSpPr>
        <p:grpSpPr>
          <a:xfrm>
            <a:off x="1806843" y="2663092"/>
            <a:ext cx="216271" cy="371814"/>
            <a:chOff x="-39205300" y="3220175"/>
            <a:chExt cx="185100" cy="318225"/>
          </a:xfrm>
        </p:grpSpPr>
        <p:sp>
          <p:nvSpPr>
            <p:cNvPr id="5862" name="Google Shape;5862;p8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81"/>
          <p:cNvGrpSpPr/>
          <p:nvPr/>
        </p:nvGrpSpPr>
        <p:grpSpPr>
          <a:xfrm>
            <a:off x="1772370" y="3123163"/>
            <a:ext cx="300016" cy="369273"/>
            <a:chOff x="-39248625" y="3588600"/>
            <a:chExt cx="256775" cy="316050"/>
          </a:xfrm>
        </p:grpSpPr>
        <p:sp>
          <p:nvSpPr>
            <p:cNvPr id="5865" name="Google Shape;5865;p8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7" name="Google Shape;5867;p81"/>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1"/>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9" name="Google Shape;5869;p81"/>
          <p:cNvGrpSpPr/>
          <p:nvPr/>
        </p:nvGrpSpPr>
        <p:grpSpPr>
          <a:xfrm>
            <a:off x="1223084" y="1311179"/>
            <a:ext cx="429504" cy="370879"/>
            <a:chOff x="-42651700" y="3217825"/>
            <a:chExt cx="367600" cy="317425"/>
          </a:xfrm>
        </p:grpSpPr>
        <p:sp>
          <p:nvSpPr>
            <p:cNvPr id="5870" name="Google Shape;5870;p8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81"/>
          <p:cNvGrpSpPr/>
          <p:nvPr/>
        </p:nvGrpSpPr>
        <p:grpSpPr>
          <a:xfrm>
            <a:off x="1258516" y="1750829"/>
            <a:ext cx="358640" cy="363226"/>
            <a:chOff x="-42617300" y="3587775"/>
            <a:chExt cx="306950" cy="310875"/>
          </a:xfrm>
        </p:grpSpPr>
        <p:sp>
          <p:nvSpPr>
            <p:cNvPr id="5875" name="Google Shape;5875;p8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7" name="Google Shape;5877;p81"/>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8" name="Google Shape;5878;p81"/>
          <p:cNvGrpSpPr/>
          <p:nvPr/>
        </p:nvGrpSpPr>
        <p:grpSpPr>
          <a:xfrm>
            <a:off x="3430343" y="1335569"/>
            <a:ext cx="376926" cy="370324"/>
            <a:chOff x="-40748275" y="3238700"/>
            <a:chExt cx="322600" cy="316950"/>
          </a:xfrm>
        </p:grpSpPr>
        <p:sp>
          <p:nvSpPr>
            <p:cNvPr id="5879" name="Google Shape;5879;p8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81"/>
          <p:cNvGrpSpPr/>
          <p:nvPr/>
        </p:nvGrpSpPr>
        <p:grpSpPr>
          <a:xfrm>
            <a:off x="3432899" y="1803553"/>
            <a:ext cx="371814" cy="338690"/>
            <a:chOff x="-40745125" y="3632900"/>
            <a:chExt cx="318225" cy="289875"/>
          </a:xfrm>
        </p:grpSpPr>
        <p:sp>
          <p:nvSpPr>
            <p:cNvPr id="5886" name="Google Shape;5886;p8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81"/>
          <p:cNvGrpSpPr/>
          <p:nvPr/>
        </p:nvGrpSpPr>
        <p:grpSpPr>
          <a:xfrm>
            <a:off x="3437047" y="2214764"/>
            <a:ext cx="363518" cy="370178"/>
            <a:chOff x="-40742750" y="3972175"/>
            <a:chExt cx="311125" cy="316825"/>
          </a:xfrm>
        </p:grpSpPr>
        <p:sp>
          <p:nvSpPr>
            <p:cNvPr id="5894" name="Google Shape;5894;p8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1"/>
          <p:cNvGrpSpPr/>
          <p:nvPr/>
        </p:nvGrpSpPr>
        <p:grpSpPr>
          <a:xfrm>
            <a:off x="2219708" y="2664932"/>
            <a:ext cx="266892" cy="369974"/>
            <a:chOff x="-38860325" y="3221750"/>
            <a:chExt cx="228425" cy="316650"/>
          </a:xfrm>
        </p:grpSpPr>
        <p:sp>
          <p:nvSpPr>
            <p:cNvPr id="5897" name="Google Shape;5897;p8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81"/>
          <p:cNvGrpSpPr/>
          <p:nvPr/>
        </p:nvGrpSpPr>
        <p:grpSpPr>
          <a:xfrm>
            <a:off x="2170515" y="3126989"/>
            <a:ext cx="380081" cy="367111"/>
            <a:chOff x="-38905225" y="3591875"/>
            <a:chExt cx="325300" cy="314200"/>
          </a:xfrm>
        </p:grpSpPr>
        <p:sp>
          <p:nvSpPr>
            <p:cNvPr id="5902" name="Google Shape;5902;p8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5" name="Google Shape;5905;p81"/>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81"/>
          <p:cNvGrpSpPr/>
          <p:nvPr/>
        </p:nvGrpSpPr>
        <p:grpSpPr>
          <a:xfrm>
            <a:off x="3977265" y="3112069"/>
            <a:ext cx="290815" cy="369740"/>
            <a:chOff x="-37370925" y="3579105"/>
            <a:chExt cx="248900" cy="316450"/>
          </a:xfrm>
        </p:grpSpPr>
        <p:sp>
          <p:nvSpPr>
            <p:cNvPr id="5907" name="Google Shape;5907;p8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9" name="Google Shape;5909;p81"/>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1"/>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1" name="Google Shape;5911;p81"/>
          <p:cNvGrpSpPr/>
          <p:nvPr/>
        </p:nvGrpSpPr>
        <p:grpSpPr>
          <a:xfrm>
            <a:off x="1670640" y="2190140"/>
            <a:ext cx="371814" cy="369974"/>
            <a:chOff x="-42259725" y="3951100"/>
            <a:chExt cx="318225" cy="316650"/>
          </a:xfrm>
        </p:grpSpPr>
        <p:sp>
          <p:nvSpPr>
            <p:cNvPr id="5912" name="Google Shape;5912;p8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81"/>
          <p:cNvGrpSpPr/>
          <p:nvPr/>
        </p:nvGrpSpPr>
        <p:grpSpPr>
          <a:xfrm>
            <a:off x="3869002" y="1369161"/>
            <a:ext cx="370879" cy="337755"/>
            <a:chOff x="-40378075" y="3267450"/>
            <a:chExt cx="317425" cy="289075"/>
          </a:xfrm>
        </p:grpSpPr>
        <p:sp>
          <p:nvSpPr>
            <p:cNvPr id="5915" name="Google Shape;5915;p8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81"/>
          <p:cNvGrpSpPr/>
          <p:nvPr/>
        </p:nvGrpSpPr>
        <p:grpSpPr>
          <a:xfrm>
            <a:off x="3872668" y="1770429"/>
            <a:ext cx="363548" cy="369974"/>
            <a:chOff x="-40372575" y="3604550"/>
            <a:chExt cx="311150" cy="316650"/>
          </a:xfrm>
        </p:grpSpPr>
        <p:sp>
          <p:nvSpPr>
            <p:cNvPr id="5920" name="Google Shape;5920;p8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81"/>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4" name="Google Shape;5924;p81"/>
          <p:cNvGrpSpPr/>
          <p:nvPr/>
        </p:nvGrpSpPr>
        <p:grpSpPr>
          <a:xfrm>
            <a:off x="2596617" y="2663092"/>
            <a:ext cx="399038" cy="372165"/>
            <a:chOff x="-38542250" y="3220175"/>
            <a:chExt cx="341525" cy="318525"/>
          </a:xfrm>
        </p:grpSpPr>
        <p:sp>
          <p:nvSpPr>
            <p:cNvPr id="5925" name="Google Shape;5925;p8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1"/>
          <p:cNvGrpSpPr/>
          <p:nvPr/>
        </p:nvGrpSpPr>
        <p:grpSpPr>
          <a:xfrm>
            <a:off x="2618549" y="3122462"/>
            <a:ext cx="369974" cy="369068"/>
            <a:chOff x="-38537400" y="3588000"/>
            <a:chExt cx="316650" cy="315875"/>
          </a:xfrm>
        </p:grpSpPr>
        <p:sp>
          <p:nvSpPr>
            <p:cNvPr id="5929" name="Google Shape;5929;p8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81"/>
          <p:cNvGrpSpPr/>
          <p:nvPr/>
        </p:nvGrpSpPr>
        <p:grpSpPr>
          <a:xfrm>
            <a:off x="2617629" y="3579991"/>
            <a:ext cx="371814" cy="369974"/>
            <a:chOff x="-38538975" y="3954250"/>
            <a:chExt cx="318225" cy="316650"/>
          </a:xfrm>
        </p:grpSpPr>
        <p:sp>
          <p:nvSpPr>
            <p:cNvPr id="5934" name="Google Shape;5934;p8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1"/>
          <p:cNvGrpSpPr/>
          <p:nvPr/>
        </p:nvGrpSpPr>
        <p:grpSpPr>
          <a:xfrm>
            <a:off x="3934941" y="3574918"/>
            <a:ext cx="375465" cy="371814"/>
            <a:chOff x="-37385100" y="3949908"/>
            <a:chExt cx="321350" cy="318225"/>
          </a:xfrm>
        </p:grpSpPr>
        <p:sp>
          <p:nvSpPr>
            <p:cNvPr id="5937" name="Google Shape;5937;p8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81"/>
          <p:cNvGrpSpPr/>
          <p:nvPr/>
        </p:nvGrpSpPr>
        <p:grpSpPr>
          <a:xfrm>
            <a:off x="2110600" y="1310478"/>
            <a:ext cx="370909" cy="370675"/>
            <a:chOff x="-41895050" y="3217225"/>
            <a:chExt cx="317450" cy="317250"/>
          </a:xfrm>
        </p:grpSpPr>
        <p:sp>
          <p:nvSpPr>
            <p:cNvPr id="5940" name="Google Shape;5940;p8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81"/>
          <p:cNvGrpSpPr/>
          <p:nvPr/>
        </p:nvGrpSpPr>
        <p:grpSpPr>
          <a:xfrm>
            <a:off x="2110148" y="1747412"/>
            <a:ext cx="371814" cy="369974"/>
            <a:chOff x="-41893475" y="3584850"/>
            <a:chExt cx="318225" cy="316650"/>
          </a:xfrm>
        </p:grpSpPr>
        <p:sp>
          <p:nvSpPr>
            <p:cNvPr id="5946" name="Google Shape;5946;p8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0" name="Google Shape;5950;p81"/>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1"/>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2" name="Google Shape;5952;p81"/>
          <p:cNvGrpSpPr/>
          <p:nvPr/>
        </p:nvGrpSpPr>
        <p:grpSpPr>
          <a:xfrm>
            <a:off x="880176" y="3142704"/>
            <a:ext cx="337522" cy="370909"/>
            <a:chOff x="-39998250" y="3605325"/>
            <a:chExt cx="288875" cy="317450"/>
          </a:xfrm>
        </p:grpSpPr>
        <p:sp>
          <p:nvSpPr>
            <p:cNvPr id="5953" name="Google Shape;5953;p8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1"/>
          <p:cNvGrpSpPr/>
          <p:nvPr/>
        </p:nvGrpSpPr>
        <p:grpSpPr>
          <a:xfrm>
            <a:off x="863950" y="3601168"/>
            <a:ext cx="369974" cy="369945"/>
            <a:chOff x="-40011050" y="3972375"/>
            <a:chExt cx="316650" cy="316625"/>
          </a:xfrm>
        </p:grpSpPr>
        <p:sp>
          <p:nvSpPr>
            <p:cNvPr id="5956" name="Google Shape;5956;p8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1"/>
          <p:cNvGrpSpPr/>
          <p:nvPr/>
        </p:nvGrpSpPr>
        <p:grpSpPr>
          <a:xfrm>
            <a:off x="3095881" y="2665867"/>
            <a:ext cx="266921" cy="369039"/>
            <a:chOff x="-38129425" y="3222550"/>
            <a:chExt cx="228450" cy="315850"/>
          </a:xfrm>
        </p:grpSpPr>
        <p:sp>
          <p:nvSpPr>
            <p:cNvPr id="5959" name="Google Shape;5959;p8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81"/>
          <p:cNvGrpSpPr/>
          <p:nvPr/>
        </p:nvGrpSpPr>
        <p:grpSpPr>
          <a:xfrm>
            <a:off x="3050850" y="3122462"/>
            <a:ext cx="371785" cy="369974"/>
            <a:chOff x="-38172725" y="3588000"/>
            <a:chExt cx="318200" cy="316650"/>
          </a:xfrm>
        </p:grpSpPr>
        <p:sp>
          <p:nvSpPr>
            <p:cNvPr id="5962" name="Google Shape;5962;p8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1"/>
          <p:cNvGrpSpPr/>
          <p:nvPr/>
        </p:nvGrpSpPr>
        <p:grpSpPr>
          <a:xfrm>
            <a:off x="3126752" y="3580897"/>
            <a:ext cx="219981" cy="369974"/>
            <a:chOff x="-38109725" y="3955025"/>
            <a:chExt cx="188275" cy="316650"/>
          </a:xfrm>
        </p:grpSpPr>
        <p:sp>
          <p:nvSpPr>
            <p:cNvPr id="5971" name="Google Shape;5971;p8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3" name="Google Shape;5973;p81"/>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4" name="Google Shape;5974;p81"/>
          <p:cNvGrpSpPr/>
          <p:nvPr/>
        </p:nvGrpSpPr>
        <p:grpSpPr>
          <a:xfrm>
            <a:off x="2542151" y="1312318"/>
            <a:ext cx="373654" cy="369068"/>
            <a:chOff x="-41530375" y="3218800"/>
            <a:chExt cx="319800" cy="315875"/>
          </a:xfrm>
        </p:grpSpPr>
        <p:sp>
          <p:nvSpPr>
            <p:cNvPr id="5975" name="Google Shape;5975;p8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1"/>
          <p:cNvGrpSpPr/>
          <p:nvPr/>
        </p:nvGrpSpPr>
        <p:grpSpPr>
          <a:xfrm>
            <a:off x="2544444" y="1827476"/>
            <a:ext cx="369068" cy="289004"/>
            <a:chOff x="-41526450" y="3653375"/>
            <a:chExt cx="315875" cy="247350"/>
          </a:xfrm>
        </p:grpSpPr>
        <p:sp>
          <p:nvSpPr>
            <p:cNvPr id="5978" name="Google Shape;5978;p8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1"/>
          <p:cNvGrpSpPr/>
          <p:nvPr/>
        </p:nvGrpSpPr>
        <p:grpSpPr>
          <a:xfrm>
            <a:off x="2545831" y="2190140"/>
            <a:ext cx="366293" cy="369974"/>
            <a:chOff x="-41526450" y="3951100"/>
            <a:chExt cx="313500" cy="316650"/>
          </a:xfrm>
        </p:grpSpPr>
        <p:sp>
          <p:nvSpPr>
            <p:cNvPr id="5981" name="Google Shape;5981;p8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81"/>
          <p:cNvGrpSpPr/>
          <p:nvPr/>
        </p:nvGrpSpPr>
        <p:grpSpPr>
          <a:xfrm>
            <a:off x="1311086" y="2684269"/>
            <a:ext cx="339595" cy="371814"/>
            <a:chOff x="-39625900" y="3238300"/>
            <a:chExt cx="290650" cy="318225"/>
          </a:xfrm>
        </p:grpSpPr>
        <p:sp>
          <p:nvSpPr>
            <p:cNvPr id="5985" name="Google Shape;5985;p8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7" name="Google Shape;5987;p81"/>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8" name="Google Shape;5988;p81"/>
          <p:cNvGrpSpPr/>
          <p:nvPr/>
        </p:nvGrpSpPr>
        <p:grpSpPr>
          <a:xfrm>
            <a:off x="1305137" y="3600730"/>
            <a:ext cx="366293" cy="370441"/>
            <a:chOff x="-39647175" y="3972000"/>
            <a:chExt cx="313500" cy="317050"/>
          </a:xfrm>
        </p:grpSpPr>
        <p:sp>
          <p:nvSpPr>
            <p:cNvPr id="5989" name="Google Shape;5989;p8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81"/>
          <p:cNvGrpSpPr/>
          <p:nvPr/>
        </p:nvGrpSpPr>
        <p:grpSpPr>
          <a:xfrm>
            <a:off x="3474265" y="2664728"/>
            <a:ext cx="375495" cy="370879"/>
            <a:chOff x="-37808850" y="3221575"/>
            <a:chExt cx="321375" cy="317425"/>
          </a:xfrm>
        </p:grpSpPr>
        <p:sp>
          <p:nvSpPr>
            <p:cNvPr id="5993" name="Google Shape;5993;p8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81"/>
          <p:cNvGrpSpPr/>
          <p:nvPr/>
        </p:nvGrpSpPr>
        <p:grpSpPr>
          <a:xfrm>
            <a:off x="3483038" y="3186759"/>
            <a:ext cx="372749" cy="241158"/>
            <a:chOff x="-37806500" y="3643030"/>
            <a:chExt cx="319025" cy="206400"/>
          </a:xfrm>
        </p:grpSpPr>
        <p:sp>
          <p:nvSpPr>
            <p:cNvPr id="5996" name="Google Shape;5996;p8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81"/>
          <p:cNvGrpSpPr/>
          <p:nvPr/>
        </p:nvGrpSpPr>
        <p:grpSpPr>
          <a:xfrm>
            <a:off x="3485346" y="3579056"/>
            <a:ext cx="368134" cy="371814"/>
            <a:chOff x="-37804925" y="3953450"/>
            <a:chExt cx="315075" cy="318225"/>
          </a:xfrm>
        </p:grpSpPr>
        <p:sp>
          <p:nvSpPr>
            <p:cNvPr id="5999" name="Google Shape;5999;p8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2" name="Google Shape;6002;p81"/>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3" name="Google Shape;6003;p81"/>
          <p:cNvGrpSpPr/>
          <p:nvPr/>
        </p:nvGrpSpPr>
        <p:grpSpPr>
          <a:xfrm>
            <a:off x="4840364" y="1328538"/>
            <a:ext cx="355663" cy="308725"/>
            <a:chOff x="-28462125" y="3199700"/>
            <a:chExt cx="298550" cy="259150"/>
          </a:xfrm>
        </p:grpSpPr>
        <p:sp>
          <p:nvSpPr>
            <p:cNvPr id="6004" name="Google Shape;6004;p8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1"/>
          <p:cNvGrpSpPr/>
          <p:nvPr/>
        </p:nvGrpSpPr>
        <p:grpSpPr>
          <a:xfrm>
            <a:off x="4841317" y="1763228"/>
            <a:ext cx="353757" cy="352833"/>
            <a:chOff x="-28461325" y="3545475"/>
            <a:chExt cx="296950" cy="296175"/>
          </a:xfrm>
        </p:grpSpPr>
        <p:sp>
          <p:nvSpPr>
            <p:cNvPr id="6008" name="Google Shape;6008;p8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81"/>
          <p:cNvGrpSpPr/>
          <p:nvPr/>
        </p:nvGrpSpPr>
        <p:grpSpPr>
          <a:xfrm>
            <a:off x="4837550" y="2213272"/>
            <a:ext cx="361292" cy="352803"/>
            <a:chOff x="-28463700" y="3914875"/>
            <a:chExt cx="303275" cy="296150"/>
          </a:xfrm>
        </p:grpSpPr>
        <p:sp>
          <p:nvSpPr>
            <p:cNvPr id="6015" name="Google Shape;6015;p8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81"/>
          <p:cNvGrpSpPr/>
          <p:nvPr/>
        </p:nvGrpSpPr>
        <p:grpSpPr>
          <a:xfrm>
            <a:off x="7072335" y="1369355"/>
            <a:ext cx="351880" cy="227092"/>
            <a:chOff x="-26573400" y="3224125"/>
            <a:chExt cx="295375" cy="190625"/>
          </a:xfrm>
        </p:grpSpPr>
        <p:sp>
          <p:nvSpPr>
            <p:cNvPr id="6018" name="Google Shape;6018;p8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1"/>
          <p:cNvGrpSpPr/>
          <p:nvPr/>
        </p:nvGrpSpPr>
        <p:grpSpPr>
          <a:xfrm>
            <a:off x="7072335" y="1763690"/>
            <a:ext cx="351880" cy="351910"/>
            <a:chOff x="-26573400" y="3546250"/>
            <a:chExt cx="295375" cy="295400"/>
          </a:xfrm>
        </p:grpSpPr>
        <p:sp>
          <p:nvSpPr>
            <p:cNvPr id="6021" name="Google Shape;6021;p8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1"/>
          <p:cNvGrpSpPr/>
          <p:nvPr/>
        </p:nvGrpSpPr>
        <p:grpSpPr>
          <a:xfrm>
            <a:off x="7060615" y="2213599"/>
            <a:ext cx="375319" cy="352148"/>
            <a:chOff x="-26583625" y="3917025"/>
            <a:chExt cx="315050" cy="295600"/>
          </a:xfrm>
        </p:grpSpPr>
        <p:sp>
          <p:nvSpPr>
            <p:cNvPr id="6027" name="Google Shape;6027;p8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1" name="Google Shape;6031;p81"/>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2" name="Google Shape;6032;p81"/>
          <p:cNvGrpSpPr/>
          <p:nvPr/>
        </p:nvGrpSpPr>
        <p:grpSpPr>
          <a:xfrm>
            <a:off x="5759130" y="3172629"/>
            <a:ext cx="289039" cy="352833"/>
            <a:chOff x="-24694925" y="3518700"/>
            <a:chExt cx="242625" cy="296175"/>
          </a:xfrm>
        </p:grpSpPr>
        <p:sp>
          <p:nvSpPr>
            <p:cNvPr id="6033" name="Google Shape;6033;p8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1"/>
          <p:cNvGrpSpPr/>
          <p:nvPr/>
        </p:nvGrpSpPr>
        <p:grpSpPr>
          <a:xfrm>
            <a:off x="5758668" y="3622657"/>
            <a:ext cx="289962" cy="352833"/>
            <a:chOff x="-24709100" y="3888875"/>
            <a:chExt cx="243400" cy="296175"/>
          </a:xfrm>
        </p:grpSpPr>
        <p:sp>
          <p:nvSpPr>
            <p:cNvPr id="6038" name="Google Shape;6038;p8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81"/>
          <p:cNvGrpSpPr/>
          <p:nvPr/>
        </p:nvGrpSpPr>
        <p:grpSpPr>
          <a:xfrm>
            <a:off x="7958668" y="2695320"/>
            <a:ext cx="356556" cy="349557"/>
            <a:chOff x="-22863675" y="3131775"/>
            <a:chExt cx="299300" cy="293425"/>
          </a:xfrm>
        </p:grpSpPr>
        <p:sp>
          <p:nvSpPr>
            <p:cNvPr id="6042" name="Google Shape;6042;p8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81"/>
          <p:cNvGrpSpPr/>
          <p:nvPr/>
        </p:nvGrpSpPr>
        <p:grpSpPr>
          <a:xfrm>
            <a:off x="5301532" y="1306499"/>
            <a:ext cx="310602" cy="352803"/>
            <a:chOff x="-28069875" y="3175300"/>
            <a:chExt cx="260725" cy="296150"/>
          </a:xfrm>
        </p:grpSpPr>
        <p:sp>
          <p:nvSpPr>
            <p:cNvPr id="6046" name="Google Shape;6046;p8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5" name="Google Shape;6055;p81"/>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6" name="Google Shape;6056;p81"/>
          <p:cNvGrpSpPr/>
          <p:nvPr/>
        </p:nvGrpSpPr>
        <p:grpSpPr>
          <a:xfrm>
            <a:off x="5342810" y="2213733"/>
            <a:ext cx="228045" cy="351880"/>
            <a:chOff x="-28032075" y="3916450"/>
            <a:chExt cx="191425" cy="295375"/>
          </a:xfrm>
        </p:grpSpPr>
        <p:sp>
          <p:nvSpPr>
            <p:cNvPr id="6057" name="Google Shape;6057;p8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81"/>
          <p:cNvGrpSpPr/>
          <p:nvPr/>
        </p:nvGrpSpPr>
        <p:grpSpPr>
          <a:xfrm>
            <a:off x="7508157" y="1306484"/>
            <a:ext cx="352833" cy="352833"/>
            <a:chOff x="-26201650" y="3176075"/>
            <a:chExt cx="296175" cy="296175"/>
          </a:xfrm>
        </p:grpSpPr>
        <p:sp>
          <p:nvSpPr>
            <p:cNvPr id="6061" name="Google Shape;6061;p8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1"/>
          <p:cNvGrpSpPr/>
          <p:nvPr/>
        </p:nvGrpSpPr>
        <p:grpSpPr>
          <a:xfrm>
            <a:off x="7507680" y="1763705"/>
            <a:ext cx="353786" cy="351880"/>
            <a:chOff x="-26204800" y="3547050"/>
            <a:chExt cx="296975" cy="295375"/>
          </a:xfrm>
        </p:grpSpPr>
        <p:sp>
          <p:nvSpPr>
            <p:cNvPr id="6064" name="Google Shape;6064;p8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6" name="Google Shape;6066;p81"/>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7" name="Google Shape;6067;p81"/>
          <p:cNvGrpSpPr/>
          <p:nvPr/>
        </p:nvGrpSpPr>
        <p:grpSpPr>
          <a:xfrm>
            <a:off x="6178935" y="2693683"/>
            <a:ext cx="345328" cy="352833"/>
            <a:chOff x="-24353875" y="3147725"/>
            <a:chExt cx="289875" cy="296175"/>
          </a:xfrm>
        </p:grpSpPr>
        <p:sp>
          <p:nvSpPr>
            <p:cNvPr id="6068" name="Google Shape;6068;p8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81"/>
          <p:cNvGrpSpPr/>
          <p:nvPr/>
        </p:nvGrpSpPr>
        <p:grpSpPr>
          <a:xfrm>
            <a:off x="6186917" y="3173090"/>
            <a:ext cx="329365" cy="351910"/>
            <a:chOff x="-24344425" y="3519475"/>
            <a:chExt cx="276475" cy="295400"/>
          </a:xfrm>
        </p:grpSpPr>
        <p:sp>
          <p:nvSpPr>
            <p:cNvPr id="6071" name="Google Shape;6071;p8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81"/>
          <p:cNvGrpSpPr/>
          <p:nvPr/>
        </p:nvGrpSpPr>
        <p:grpSpPr>
          <a:xfrm>
            <a:off x="6176597" y="3625010"/>
            <a:ext cx="350004" cy="348128"/>
            <a:chOff x="-24353075" y="3891250"/>
            <a:chExt cx="293800" cy="292225"/>
          </a:xfrm>
        </p:grpSpPr>
        <p:sp>
          <p:nvSpPr>
            <p:cNvPr id="6074" name="Google Shape;6074;p8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81"/>
          <p:cNvGrpSpPr/>
          <p:nvPr/>
        </p:nvGrpSpPr>
        <p:grpSpPr>
          <a:xfrm>
            <a:off x="7960068" y="3173313"/>
            <a:ext cx="353757" cy="351463"/>
            <a:chOff x="-22845575" y="3504075"/>
            <a:chExt cx="296950" cy="295025"/>
          </a:xfrm>
        </p:grpSpPr>
        <p:sp>
          <p:nvSpPr>
            <p:cNvPr id="6077" name="Google Shape;6077;p8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81"/>
          <p:cNvGrpSpPr/>
          <p:nvPr/>
        </p:nvGrpSpPr>
        <p:grpSpPr>
          <a:xfrm>
            <a:off x="5753249" y="1306961"/>
            <a:ext cx="299344" cy="351880"/>
            <a:chOff x="-27691025" y="3175300"/>
            <a:chExt cx="251275" cy="295375"/>
          </a:xfrm>
        </p:grpSpPr>
        <p:sp>
          <p:nvSpPr>
            <p:cNvPr id="6080" name="Google Shape;6080;p8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81"/>
          <p:cNvGrpSpPr/>
          <p:nvPr/>
        </p:nvGrpSpPr>
        <p:grpSpPr>
          <a:xfrm>
            <a:off x="5725566" y="1825637"/>
            <a:ext cx="354710" cy="228015"/>
            <a:chOff x="-27721750" y="3598250"/>
            <a:chExt cx="297750" cy="191400"/>
          </a:xfrm>
        </p:grpSpPr>
        <p:sp>
          <p:nvSpPr>
            <p:cNvPr id="6085" name="Google Shape;6085;p8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1"/>
          <p:cNvGrpSpPr/>
          <p:nvPr/>
        </p:nvGrpSpPr>
        <p:grpSpPr>
          <a:xfrm>
            <a:off x="5726966" y="2219183"/>
            <a:ext cx="351910" cy="340980"/>
            <a:chOff x="-27719400" y="3925600"/>
            <a:chExt cx="295400" cy="286225"/>
          </a:xfrm>
        </p:grpSpPr>
        <p:sp>
          <p:nvSpPr>
            <p:cNvPr id="6088" name="Google Shape;6088;p8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81"/>
          <p:cNvGrpSpPr/>
          <p:nvPr/>
        </p:nvGrpSpPr>
        <p:grpSpPr>
          <a:xfrm>
            <a:off x="7948238" y="1306023"/>
            <a:ext cx="353757" cy="353757"/>
            <a:chOff x="-25834600" y="3176875"/>
            <a:chExt cx="296950" cy="296950"/>
          </a:xfrm>
        </p:grpSpPr>
        <p:sp>
          <p:nvSpPr>
            <p:cNvPr id="6091" name="Google Shape;6091;p8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81"/>
          <p:cNvGrpSpPr/>
          <p:nvPr/>
        </p:nvGrpSpPr>
        <p:grpSpPr>
          <a:xfrm>
            <a:off x="7948238" y="1774024"/>
            <a:ext cx="353757" cy="331241"/>
            <a:chOff x="-25834600" y="3564375"/>
            <a:chExt cx="296950" cy="278050"/>
          </a:xfrm>
        </p:grpSpPr>
        <p:sp>
          <p:nvSpPr>
            <p:cNvPr id="6097" name="Google Shape;6097;p8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1"/>
          <p:cNvGrpSpPr/>
          <p:nvPr/>
        </p:nvGrpSpPr>
        <p:grpSpPr>
          <a:xfrm>
            <a:off x="7946362" y="2213376"/>
            <a:ext cx="357509" cy="352595"/>
            <a:chOff x="-25834600" y="3915850"/>
            <a:chExt cx="300100" cy="295975"/>
          </a:xfrm>
        </p:grpSpPr>
        <p:sp>
          <p:nvSpPr>
            <p:cNvPr id="6106" name="Google Shape;6106;p8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81"/>
          <p:cNvGrpSpPr/>
          <p:nvPr/>
        </p:nvGrpSpPr>
        <p:grpSpPr>
          <a:xfrm>
            <a:off x="6681790" y="2694606"/>
            <a:ext cx="228968" cy="350987"/>
            <a:chOff x="-23930925" y="3149300"/>
            <a:chExt cx="192200" cy="294625"/>
          </a:xfrm>
        </p:grpSpPr>
        <p:sp>
          <p:nvSpPr>
            <p:cNvPr id="6110" name="Google Shape;6110;p8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1"/>
          <p:cNvGrpSpPr/>
          <p:nvPr/>
        </p:nvGrpSpPr>
        <p:grpSpPr>
          <a:xfrm>
            <a:off x="6638620" y="3173090"/>
            <a:ext cx="315307" cy="351910"/>
            <a:chOff x="-23962425" y="3519475"/>
            <a:chExt cx="264675" cy="295400"/>
          </a:xfrm>
        </p:grpSpPr>
        <p:sp>
          <p:nvSpPr>
            <p:cNvPr id="6115" name="Google Shape;6115;p8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7" name="Google Shape;6117;p81"/>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8" name="Google Shape;6118;p81"/>
          <p:cNvGrpSpPr/>
          <p:nvPr/>
        </p:nvGrpSpPr>
        <p:grpSpPr>
          <a:xfrm>
            <a:off x="8017295" y="3623134"/>
            <a:ext cx="239302" cy="351880"/>
            <a:chOff x="-22788075" y="3904625"/>
            <a:chExt cx="200875" cy="295375"/>
          </a:xfrm>
        </p:grpSpPr>
        <p:sp>
          <p:nvSpPr>
            <p:cNvPr id="6119" name="Google Shape;6119;p8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81"/>
          <p:cNvGrpSpPr/>
          <p:nvPr/>
        </p:nvGrpSpPr>
        <p:grpSpPr>
          <a:xfrm>
            <a:off x="6172593" y="1306499"/>
            <a:ext cx="354710" cy="352803"/>
            <a:chOff x="-27351575" y="3175300"/>
            <a:chExt cx="297750" cy="296150"/>
          </a:xfrm>
        </p:grpSpPr>
        <p:sp>
          <p:nvSpPr>
            <p:cNvPr id="6124" name="Google Shape;6124;p8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81"/>
          <p:cNvGrpSpPr/>
          <p:nvPr/>
        </p:nvGrpSpPr>
        <p:grpSpPr>
          <a:xfrm>
            <a:off x="6215302" y="1763109"/>
            <a:ext cx="269293" cy="353072"/>
            <a:chOff x="-27313750" y="3545275"/>
            <a:chExt cx="226050" cy="296375"/>
          </a:xfrm>
        </p:grpSpPr>
        <p:sp>
          <p:nvSpPr>
            <p:cNvPr id="6129" name="Google Shape;6129;p8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1"/>
          <p:cNvGrpSpPr/>
          <p:nvPr/>
        </p:nvGrpSpPr>
        <p:grpSpPr>
          <a:xfrm>
            <a:off x="6172593" y="2211380"/>
            <a:ext cx="354710" cy="356586"/>
            <a:chOff x="-27351575" y="3915650"/>
            <a:chExt cx="297750" cy="299325"/>
          </a:xfrm>
        </p:grpSpPr>
        <p:sp>
          <p:nvSpPr>
            <p:cNvPr id="6133" name="Google Shape;6133;p8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81"/>
          <p:cNvGrpSpPr/>
          <p:nvPr/>
        </p:nvGrpSpPr>
        <p:grpSpPr>
          <a:xfrm>
            <a:off x="4860084" y="2693579"/>
            <a:ext cx="319060" cy="353042"/>
            <a:chOff x="-25445525" y="3175900"/>
            <a:chExt cx="267825" cy="296350"/>
          </a:xfrm>
        </p:grpSpPr>
        <p:sp>
          <p:nvSpPr>
            <p:cNvPr id="6136" name="Google Shape;6136;p8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81"/>
          <p:cNvGrpSpPr/>
          <p:nvPr/>
        </p:nvGrpSpPr>
        <p:grpSpPr>
          <a:xfrm>
            <a:off x="4841797" y="3183902"/>
            <a:ext cx="355633" cy="330288"/>
            <a:chOff x="-25465200" y="3565175"/>
            <a:chExt cx="298525" cy="277250"/>
          </a:xfrm>
        </p:grpSpPr>
        <p:sp>
          <p:nvSpPr>
            <p:cNvPr id="6140" name="Google Shape;6140;p8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1"/>
          <p:cNvGrpSpPr/>
          <p:nvPr/>
        </p:nvGrpSpPr>
        <p:grpSpPr>
          <a:xfrm>
            <a:off x="4841336" y="3623432"/>
            <a:ext cx="356556" cy="351285"/>
            <a:chOff x="-25465200" y="3916150"/>
            <a:chExt cx="299300" cy="294875"/>
          </a:xfrm>
        </p:grpSpPr>
        <p:sp>
          <p:nvSpPr>
            <p:cNvPr id="6143" name="Google Shape;6143;p8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1"/>
          <p:cNvGrpSpPr/>
          <p:nvPr/>
        </p:nvGrpSpPr>
        <p:grpSpPr>
          <a:xfrm>
            <a:off x="7068775" y="2693698"/>
            <a:ext cx="351880" cy="352803"/>
            <a:chOff x="-23615075" y="3148525"/>
            <a:chExt cx="295375" cy="296150"/>
          </a:xfrm>
        </p:grpSpPr>
        <p:sp>
          <p:nvSpPr>
            <p:cNvPr id="6146" name="Google Shape;6146;p8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0" name="Google Shape;6150;p81"/>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1" name="Google Shape;6151;p81"/>
          <p:cNvGrpSpPr/>
          <p:nvPr/>
        </p:nvGrpSpPr>
        <p:grpSpPr>
          <a:xfrm>
            <a:off x="7068299" y="3632977"/>
            <a:ext cx="352833" cy="332194"/>
            <a:chOff x="-23615075" y="3906200"/>
            <a:chExt cx="296175" cy="278850"/>
          </a:xfrm>
        </p:grpSpPr>
        <p:sp>
          <p:nvSpPr>
            <p:cNvPr id="6152" name="Google Shape;6152;p8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5" name="Google Shape;6155;p81"/>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6" name="Google Shape;6156;p81"/>
          <p:cNvGrpSpPr/>
          <p:nvPr/>
        </p:nvGrpSpPr>
        <p:grpSpPr>
          <a:xfrm>
            <a:off x="6617268" y="1306618"/>
            <a:ext cx="353757" cy="352565"/>
            <a:chOff x="-26980600" y="3175500"/>
            <a:chExt cx="296950" cy="295950"/>
          </a:xfrm>
        </p:grpSpPr>
        <p:sp>
          <p:nvSpPr>
            <p:cNvPr id="6157" name="Google Shape;6157;p8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0" name="Google Shape;6160;p81"/>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1" name="Google Shape;6161;p81"/>
          <p:cNvGrpSpPr/>
          <p:nvPr/>
        </p:nvGrpSpPr>
        <p:grpSpPr>
          <a:xfrm>
            <a:off x="6617744" y="2245154"/>
            <a:ext cx="352803" cy="289039"/>
            <a:chOff x="-26981375" y="3951875"/>
            <a:chExt cx="296150" cy="242625"/>
          </a:xfrm>
        </p:grpSpPr>
        <p:sp>
          <p:nvSpPr>
            <p:cNvPr id="6162" name="Google Shape;6162;p8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81"/>
          <p:cNvGrpSpPr/>
          <p:nvPr/>
        </p:nvGrpSpPr>
        <p:grpSpPr>
          <a:xfrm>
            <a:off x="5282787" y="2692745"/>
            <a:ext cx="351910" cy="354710"/>
            <a:chOff x="-25094250" y="3176075"/>
            <a:chExt cx="295400" cy="297750"/>
          </a:xfrm>
        </p:grpSpPr>
        <p:sp>
          <p:nvSpPr>
            <p:cNvPr id="6166" name="Google Shape;6166;p8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81"/>
          <p:cNvGrpSpPr/>
          <p:nvPr/>
        </p:nvGrpSpPr>
        <p:grpSpPr>
          <a:xfrm>
            <a:off x="5282787" y="3173106"/>
            <a:ext cx="351910" cy="351880"/>
            <a:chOff x="-25094250" y="3547050"/>
            <a:chExt cx="295400" cy="295375"/>
          </a:xfrm>
        </p:grpSpPr>
        <p:sp>
          <p:nvSpPr>
            <p:cNvPr id="6170" name="Google Shape;6170;p8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5" name="Google Shape;6175;p81"/>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6" name="Google Shape;6176;p81"/>
          <p:cNvGrpSpPr/>
          <p:nvPr/>
        </p:nvGrpSpPr>
        <p:grpSpPr>
          <a:xfrm>
            <a:off x="7514864" y="2693698"/>
            <a:ext cx="352803" cy="352803"/>
            <a:chOff x="-23245675" y="3148525"/>
            <a:chExt cx="296150" cy="296150"/>
          </a:xfrm>
        </p:grpSpPr>
        <p:sp>
          <p:nvSpPr>
            <p:cNvPr id="6177" name="Google Shape;6177;p8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0" name="Google Shape;6180;p81"/>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81"/>
          <p:cNvGrpSpPr/>
          <p:nvPr/>
        </p:nvGrpSpPr>
        <p:grpSpPr>
          <a:xfrm>
            <a:off x="7515325" y="3622672"/>
            <a:ext cx="351880" cy="352803"/>
            <a:chOff x="-23244900" y="3888100"/>
            <a:chExt cx="295375" cy="296150"/>
          </a:xfrm>
        </p:grpSpPr>
        <p:sp>
          <p:nvSpPr>
            <p:cNvPr id="6182" name="Google Shape;6182;p8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3" name="Google Shape;6193;p81"/>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1"/>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195" name="Google Shape;6195;p81"/>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7"/>
          <p:cNvPicPr preferRelativeResize="0"/>
          <p:nvPr/>
        </p:nvPicPr>
        <p:blipFill>
          <a:blip r:embed="rId3">
            <a:alphaModFix/>
          </a:blip>
          <a:stretch>
            <a:fillRect/>
          </a:stretch>
        </p:blipFill>
        <p:spPr>
          <a:xfrm rot="6769674">
            <a:off x="6535071" y="922612"/>
            <a:ext cx="2136950" cy="944250"/>
          </a:xfrm>
          <a:prstGeom prst="rect">
            <a:avLst/>
          </a:prstGeom>
          <a:noFill/>
          <a:ln>
            <a:noFill/>
          </a:ln>
        </p:spPr>
      </p:pic>
      <p:sp>
        <p:nvSpPr>
          <p:cNvPr id="337" name="Google Shape;337;p37"/>
          <p:cNvSpPr txBox="1"/>
          <p:nvPr>
            <p:ph type="title"/>
          </p:nvPr>
        </p:nvSpPr>
        <p:spPr>
          <a:xfrm>
            <a:off x="948600" y="1477499"/>
            <a:ext cx="3811500" cy="72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COMPANY</a:t>
            </a:r>
            <a:endParaRPr/>
          </a:p>
        </p:txBody>
      </p:sp>
      <p:pic>
        <p:nvPicPr>
          <p:cNvPr id="338" name="Google Shape;338;p37"/>
          <p:cNvPicPr preferRelativeResize="0"/>
          <p:nvPr/>
        </p:nvPicPr>
        <p:blipFill>
          <a:blip r:embed="rId4">
            <a:alphaModFix/>
          </a:blip>
          <a:stretch>
            <a:fillRect/>
          </a:stretch>
        </p:blipFill>
        <p:spPr>
          <a:xfrm>
            <a:off x="5251023" y="1017175"/>
            <a:ext cx="2699975" cy="3235100"/>
          </a:xfrm>
          <a:prstGeom prst="rect">
            <a:avLst/>
          </a:prstGeom>
          <a:noFill/>
          <a:ln>
            <a:noFill/>
          </a:ln>
        </p:spPr>
      </p:pic>
      <p:pic>
        <p:nvPicPr>
          <p:cNvPr id="339" name="Google Shape;339;p37"/>
          <p:cNvPicPr preferRelativeResize="0"/>
          <p:nvPr/>
        </p:nvPicPr>
        <p:blipFill>
          <a:blip r:embed="rId5">
            <a:alphaModFix/>
          </a:blip>
          <a:stretch>
            <a:fillRect/>
          </a:stretch>
        </p:blipFill>
        <p:spPr>
          <a:xfrm>
            <a:off x="6219275" y="924150"/>
            <a:ext cx="1142100" cy="941175"/>
          </a:xfrm>
          <a:prstGeom prst="rect">
            <a:avLst/>
          </a:prstGeom>
          <a:noFill/>
          <a:ln>
            <a:noFill/>
          </a:ln>
        </p:spPr>
      </p:pic>
      <p:pic>
        <p:nvPicPr>
          <p:cNvPr id="340" name="Google Shape;340;p37"/>
          <p:cNvPicPr preferRelativeResize="0"/>
          <p:nvPr/>
        </p:nvPicPr>
        <p:blipFill>
          <a:blip r:embed="rId6">
            <a:alphaModFix/>
          </a:blip>
          <a:stretch>
            <a:fillRect/>
          </a:stretch>
        </p:blipFill>
        <p:spPr>
          <a:xfrm>
            <a:off x="6840050" y="3702750"/>
            <a:ext cx="1730017" cy="941175"/>
          </a:xfrm>
          <a:prstGeom prst="rect">
            <a:avLst/>
          </a:prstGeom>
          <a:noFill/>
          <a:ln>
            <a:noFill/>
          </a:ln>
        </p:spPr>
      </p:pic>
      <p:pic>
        <p:nvPicPr>
          <p:cNvPr id="341" name="Google Shape;341;p37"/>
          <p:cNvPicPr preferRelativeResize="0"/>
          <p:nvPr/>
        </p:nvPicPr>
        <p:blipFill>
          <a:blip r:embed="rId7">
            <a:alphaModFix/>
          </a:blip>
          <a:stretch>
            <a:fillRect/>
          </a:stretch>
        </p:blipFill>
        <p:spPr>
          <a:xfrm>
            <a:off x="5019025" y="3658125"/>
            <a:ext cx="1562100" cy="914400"/>
          </a:xfrm>
          <a:prstGeom prst="rect">
            <a:avLst/>
          </a:prstGeom>
          <a:noFill/>
          <a:ln>
            <a:noFill/>
          </a:ln>
        </p:spPr>
      </p:pic>
      <p:sp>
        <p:nvSpPr>
          <p:cNvPr id="342" name="Google Shape;342;p37"/>
          <p:cNvSpPr txBox="1"/>
          <p:nvPr>
            <p:ph idx="1" type="subTitle"/>
          </p:nvPr>
        </p:nvSpPr>
        <p:spPr>
          <a:xfrm>
            <a:off x="948600" y="2187901"/>
            <a:ext cx="3811500" cy="14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99" name="Shape 6199"/>
        <p:cNvGrpSpPr/>
        <p:nvPr/>
      </p:nvGrpSpPr>
      <p:grpSpPr>
        <a:xfrm>
          <a:off x="0" y="0"/>
          <a:ext cx="0" cy="0"/>
          <a:chOff x="0" y="0"/>
          <a:chExt cx="0" cy="0"/>
        </a:xfrm>
      </p:grpSpPr>
      <p:sp>
        <p:nvSpPr>
          <p:cNvPr id="6200" name="Google Shape;6200;p82"/>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1" name="Google Shape;6201;p82"/>
          <p:cNvGrpSpPr/>
          <p:nvPr/>
        </p:nvGrpSpPr>
        <p:grpSpPr>
          <a:xfrm>
            <a:off x="832654" y="1819647"/>
            <a:ext cx="367261" cy="367261"/>
            <a:chOff x="-65145700" y="3727425"/>
            <a:chExt cx="317425" cy="317425"/>
          </a:xfrm>
        </p:grpSpPr>
        <p:sp>
          <p:nvSpPr>
            <p:cNvPr id="6202" name="Google Shape;6202;p8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2"/>
          <p:cNvGrpSpPr/>
          <p:nvPr/>
        </p:nvGrpSpPr>
        <p:grpSpPr>
          <a:xfrm>
            <a:off x="835851" y="2248561"/>
            <a:ext cx="360868" cy="367261"/>
            <a:chOff x="-65144125" y="4094450"/>
            <a:chExt cx="311900" cy="317425"/>
          </a:xfrm>
        </p:grpSpPr>
        <p:sp>
          <p:nvSpPr>
            <p:cNvPr id="6205" name="Google Shape;6205;p8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8" name="Google Shape;6208;p82"/>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9" name="Google Shape;6209;p82"/>
          <p:cNvGrpSpPr/>
          <p:nvPr/>
        </p:nvGrpSpPr>
        <p:grpSpPr>
          <a:xfrm>
            <a:off x="3039420" y="1819256"/>
            <a:ext cx="370645" cy="368042"/>
            <a:chOff x="-63250675" y="3744075"/>
            <a:chExt cx="320350" cy="318100"/>
          </a:xfrm>
        </p:grpSpPr>
        <p:sp>
          <p:nvSpPr>
            <p:cNvPr id="6210" name="Google Shape;6210;p8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82"/>
          <p:cNvGrpSpPr/>
          <p:nvPr/>
        </p:nvGrpSpPr>
        <p:grpSpPr>
          <a:xfrm>
            <a:off x="3041112" y="2248561"/>
            <a:ext cx="367261" cy="367261"/>
            <a:chOff x="-63250675" y="4110200"/>
            <a:chExt cx="317425" cy="317425"/>
          </a:xfrm>
        </p:grpSpPr>
        <p:sp>
          <p:nvSpPr>
            <p:cNvPr id="6214" name="Google Shape;6214;p8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82"/>
          <p:cNvGrpSpPr/>
          <p:nvPr/>
        </p:nvGrpSpPr>
        <p:grpSpPr>
          <a:xfrm>
            <a:off x="1720159" y="2745656"/>
            <a:ext cx="359075" cy="358844"/>
            <a:chOff x="-61351725" y="3372400"/>
            <a:chExt cx="310350" cy="310150"/>
          </a:xfrm>
        </p:grpSpPr>
        <p:sp>
          <p:nvSpPr>
            <p:cNvPr id="6224" name="Google Shape;6224;p8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2"/>
          <p:cNvGrpSpPr/>
          <p:nvPr/>
        </p:nvGrpSpPr>
        <p:grpSpPr>
          <a:xfrm>
            <a:off x="1716514" y="3208713"/>
            <a:ext cx="366364" cy="333534"/>
            <a:chOff x="-61354875" y="3751050"/>
            <a:chExt cx="316650" cy="288275"/>
          </a:xfrm>
        </p:grpSpPr>
        <p:sp>
          <p:nvSpPr>
            <p:cNvPr id="6228" name="Google Shape;6228;p8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82"/>
          <p:cNvGrpSpPr/>
          <p:nvPr/>
        </p:nvGrpSpPr>
        <p:grpSpPr>
          <a:xfrm>
            <a:off x="1716514" y="3650352"/>
            <a:ext cx="366364" cy="367290"/>
            <a:chOff x="-61354875" y="4101525"/>
            <a:chExt cx="316650" cy="317450"/>
          </a:xfrm>
        </p:grpSpPr>
        <p:sp>
          <p:nvSpPr>
            <p:cNvPr id="6232" name="Google Shape;6232;p8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2"/>
          <p:cNvGrpSpPr/>
          <p:nvPr/>
        </p:nvGrpSpPr>
        <p:grpSpPr>
          <a:xfrm>
            <a:off x="3932949" y="2742228"/>
            <a:ext cx="368157" cy="365699"/>
            <a:chOff x="-59470075" y="3308975"/>
            <a:chExt cx="318200" cy="316075"/>
          </a:xfrm>
        </p:grpSpPr>
        <p:sp>
          <p:nvSpPr>
            <p:cNvPr id="6235" name="Google Shape;6235;p8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82"/>
          <p:cNvGrpSpPr/>
          <p:nvPr/>
        </p:nvGrpSpPr>
        <p:grpSpPr>
          <a:xfrm>
            <a:off x="1278379" y="1377933"/>
            <a:ext cx="367261" cy="364686"/>
            <a:chOff x="-64781025" y="3361050"/>
            <a:chExt cx="317425" cy="315200"/>
          </a:xfrm>
        </p:grpSpPr>
        <p:sp>
          <p:nvSpPr>
            <p:cNvPr id="6245" name="Google Shape;6245;p8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9" name="Google Shape;6249;p82"/>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2"/>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2"/>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2" name="Google Shape;6252;p82"/>
          <p:cNvGrpSpPr/>
          <p:nvPr/>
        </p:nvGrpSpPr>
        <p:grpSpPr>
          <a:xfrm>
            <a:off x="3482779" y="1819372"/>
            <a:ext cx="382765" cy="367810"/>
            <a:chOff x="-62890750" y="3747425"/>
            <a:chExt cx="330825" cy="317900"/>
          </a:xfrm>
        </p:grpSpPr>
        <p:sp>
          <p:nvSpPr>
            <p:cNvPr id="6253" name="Google Shape;6253;p8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2"/>
          <p:cNvGrpSpPr/>
          <p:nvPr/>
        </p:nvGrpSpPr>
        <p:grpSpPr>
          <a:xfrm>
            <a:off x="3490531" y="2249009"/>
            <a:ext cx="367261" cy="366364"/>
            <a:chOff x="-62884425" y="4111775"/>
            <a:chExt cx="317425" cy="316650"/>
          </a:xfrm>
        </p:grpSpPr>
        <p:sp>
          <p:nvSpPr>
            <p:cNvPr id="6268" name="Google Shape;6268;p8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82"/>
          <p:cNvGrpSpPr/>
          <p:nvPr/>
        </p:nvGrpSpPr>
        <p:grpSpPr>
          <a:xfrm>
            <a:off x="2163165" y="2745078"/>
            <a:ext cx="365438" cy="360001"/>
            <a:chOff x="-60991775" y="3376900"/>
            <a:chExt cx="315850" cy="311150"/>
          </a:xfrm>
        </p:grpSpPr>
        <p:sp>
          <p:nvSpPr>
            <p:cNvPr id="6271" name="Google Shape;6271;p8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82"/>
          <p:cNvGrpSpPr/>
          <p:nvPr/>
        </p:nvGrpSpPr>
        <p:grpSpPr>
          <a:xfrm>
            <a:off x="2162702" y="3195942"/>
            <a:ext cx="366364" cy="359075"/>
            <a:chOff x="-60988625" y="3740800"/>
            <a:chExt cx="316650" cy="310350"/>
          </a:xfrm>
        </p:grpSpPr>
        <p:sp>
          <p:nvSpPr>
            <p:cNvPr id="6275" name="Google Shape;6275;p8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2"/>
          <p:cNvGrpSpPr/>
          <p:nvPr/>
        </p:nvGrpSpPr>
        <p:grpSpPr>
          <a:xfrm>
            <a:off x="2162702" y="3651393"/>
            <a:ext cx="366364" cy="365207"/>
            <a:chOff x="-60987850" y="4100950"/>
            <a:chExt cx="316650" cy="315650"/>
          </a:xfrm>
        </p:grpSpPr>
        <p:sp>
          <p:nvSpPr>
            <p:cNvPr id="6279" name="Google Shape;6279;p8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82"/>
          <p:cNvGrpSpPr/>
          <p:nvPr/>
        </p:nvGrpSpPr>
        <p:grpSpPr>
          <a:xfrm>
            <a:off x="3932486" y="3196853"/>
            <a:ext cx="369083" cy="357253"/>
            <a:chOff x="-59447250" y="3706150"/>
            <a:chExt cx="319000" cy="308775"/>
          </a:xfrm>
        </p:grpSpPr>
        <p:sp>
          <p:nvSpPr>
            <p:cNvPr id="6285" name="Google Shape;6285;p8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82"/>
          <p:cNvGrpSpPr/>
          <p:nvPr/>
        </p:nvGrpSpPr>
        <p:grpSpPr>
          <a:xfrm>
            <a:off x="1721214" y="1378164"/>
            <a:ext cx="368186" cy="364224"/>
            <a:chOff x="-64406125" y="3362225"/>
            <a:chExt cx="318225" cy="314800"/>
          </a:xfrm>
        </p:grpSpPr>
        <p:sp>
          <p:nvSpPr>
            <p:cNvPr id="6290" name="Google Shape;6290;p8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2" name="Google Shape;6292;p82"/>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3" name="Google Shape;6293;p82"/>
          <p:cNvGrpSpPr/>
          <p:nvPr/>
        </p:nvGrpSpPr>
        <p:grpSpPr>
          <a:xfrm>
            <a:off x="1721677" y="2249009"/>
            <a:ext cx="367261" cy="366364"/>
            <a:chOff x="-64410850" y="4094450"/>
            <a:chExt cx="317425" cy="316650"/>
          </a:xfrm>
        </p:grpSpPr>
        <p:sp>
          <p:nvSpPr>
            <p:cNvPr id="6294" name="Google Shape;6294;p8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7" name="Google Shape;6297;p82"/>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8" name="Google Shape;6298;p82"/>
          <p:cNvGrpSpPr/>
          <p:nvPr/>
        </p:nvGrpSpPr>
        <p:grpSpPr>
          <a:xfrm>
            <a:off x="3943225" y="1819083"/>
            <a:ext cx="365467" cy="368389"/>
            <a:chOff x="-62516625" y="3743175"/>
            <a:chExt cx="315875" cy="318400"/>
          </a:xfrm>
        </p:grpSpPr>
        <p:sp>
          <p:nvSpPr>
            <p:cNvPr id="6299" name="Google Shape;6299;p8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82"/>
          <p:cNvGrpSpPr/>
          <p:nvPr/>
        </p:nvGrpSpPr>
        <p:grpSpPr>
          <a:xfrm>
            <a:off x="3950065" y="2269054"/>
            <a:ext cx="351786" cy="326274"/>
            <a:chOff x="-62511900" y="4129100"/>
            <a:chExt cx="304050" cy="282000"/>
          </a:xfrm>
        </p:grpSpPr>
        <p:sp>
          <p:nvSpPr>
            <p:cNvPr id="6302" name="Google Shape;6302;p8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82"/>
          <p:cNvGrpSpPr/>
          <p:nvPr/>
        </p:nvGrpSpPr>
        <p:grpSpPr>
          <a:xfrm>
            <a:off x="2628187" y="2741448"/>
            <a:ext cx="310770" cy="367261"/>
            <a:chOff x="-60597975" y="3367475"/>
            <a:chExt cx="268600" cy="317425"/>
          </a:xfrm>
        </p:grpSpPr>
        <p:sp>
          <p:nvSpPr>
            <p:cNvPr id="6308" name="Google Shape;6308;p8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3" name="Google Shape;6313;p82"/>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4" name="Google Shape;6314;p82"/>
          <p:cNvGrpSpPr/>
          <p:nvPr/>
        </p:nvGrpSpPr>
        <p:grpSpPr>
          <a:xfrm>
            <a:off x="2600390" y="3702764"/>
            <a:ext cx="366364" cy="262465"/>
            <a:chOff x="-60621600" y="4145650"/>
            <a:chExt cx="316650" cy="226850"/>
          </a:xfrm>
        </p:grpSpPr>
        <p:sp>
          <p:nvSpPr>
            <p:cNvPr id="6315" name="Google Shape;6315;p8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2"/>
          <p:cNvGrpSpPr/>
          <p:nvPr/>
        </p:nvGrpSpPr>
        <p:grpSpPr>
          <a:xfrm>
            <a:off x="3937042" y="3651263"/>
            <a:ext cx="359972" cy="365467"/>
            <a:chOff x="-59400775" y="4084200"/>
            <a:chExt cx="311125" cy="315875"/>
          </a:xfrm>
        </p:grpSpPr>
        <p:sp>
          <p:nvSpPr>
            <p:cNvPr id="6319" name="Google Shape;6319;p8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82"/>
          <p:cNvGrpSpPr/>
          <p:nvPr/>
        </p:nvGrpSpPr>
        <p:grpSpPr>
          <a:xfrm>
            <a:off x="2161136" y="1377094"/>
            <a:ext cx="365438" cy="366364"/>
            <a:chOff x="-64044600" y="3360375"/>
            <a:chExt cx="315850" cy="316650"/>
          </a:xfrm>
        </p:grpSpPr>
        <p:sp>
          <p:nvSpPr>
            <p:cNvPr id="6326" name="Google Shape;6326;p8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82"/>
          <p:cNvGrpSpPr/>
          <p:nvPr/>
        </p:nvGrpSpPr>
        <p:grpSpPr>
          <a:xfrm>
            <a:off x="2187559" y="1819647"/>
            <a:ext cx="312592" cy="367261"/>
            <a:chOff x="-64022550" y="3727425"/>
            <a:chExt cx="270175" cy="317425"/>
          </a:xfrm>
        </p:grpSpPr>
        <p:sp>
          <p:nvSpPr>
            <p:cNvPr id="6330" name="Google Shape;6330;p8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2"/>
          <p:cNvGrpSpPr/>
          <p:nvPr/>
        </p:nvGrpSpPr>
        <p:grpSpPr>
          <a:xfrm>
            <a:off x="2211697" y="2248547"/>
            <a:ext cx="264317" cy="367290"/>
            <a:chOff x="-64001300" y="4093650"/>
            <a:chExt cx="228450" cy="317450"/>
          </a:xfrm>
        </p:grpSpPr>
        <p:sp>
          <p:nvSpPr>
            <p:cNvPr id="6334" name="Google Shape;6334;p8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2"/>
          <p:cNvGrpSpPr/>
          <p:nvPr/>
        </p:nvGrpSpPr>
        <p:grpSpPr>
          <a:xfrm>
            <a:off x="830701" y="2741838"/>
            <a:ext cx="359972" cy="366480"/>
            <a:chOff x="-62148800" y="3377700"/>
            <a:chExt cx="311125" cy="316750"/>
          </a:xfrm>
        </p:grpSpPr>
        <p:sp>
          <p:nvSpPr>
            <p:cNvPr id="6339" name="Google Shape;6339;p8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82"/>
          <p:cNvGrpSpPr/>
          <p:nvPr/>
        </p:nvGrpSpPr>
        <p:grpSpPr>
          <a:xfrm>
            <a:off x="826608" y="3191835"/>
            <a:ext cx="368157" cy="367290"/>
            <a:chOff x="-62154300" y="3743950"/>
            <a:chExt cx="318200" cy="317450"/>
          </a:xfrm>
        </p:grpSpPr>
        <p:sp>
          <p:nvSpPr>
            <p:cNvPr id="6342" name="Google Shape;6342;p8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82"/>
          <p:cNvGrpSpPr/>
          <p:nvPr/>
        </p:nvGrpSpPr>
        <p:grpSpPr>
          <a:xfrm>
            <a:off x="826594" y="3650815"/>
            <a:ext cx="368186" cy="366364"/>
            <a:chOff x="-62151950" y="4111775"/>
            <a:chExt cx="318225" cy="316650"/>
          </a:xfrm>
        </p:grpSpPr>
        <p:sp>
          <p:nvSpPr>
            <p:cNvPr id="6345" name="Google Shape;6345;p8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82"/>
          <p:cNvGrpSpPr/>
          <p:nvPr/>
        </p:nvGrpSpPr>
        <p:grpSpPr>
          <a:xfrm>
            <a:off x="3045218" y="2741361"/>
            <a:ext cx="368157" cy="367434"/>
            <a:chOff x="-60254550" y="3367325"/>
            <a:chExt cx="318200" cy="317575"/>
          </a:xfrm>
        </p:grpSpPr>
        <p:sp>
          <p:nvSpPr>
            <p:cNvPr id="6350" name="Google Shape;6350;p8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82"/>
          <p:cNvGrpSpPr/>
          <p:nvPr/>
        </p:nvGrpSpPr>
        <p:grpSpPr>
          <a:xfrm>
            <a:off x="3046115" y="3192355"/>
            <a:ext cx="366364" cy="366248"/>
            <a:chOff x="-60255350" y="3733825"/>
            <a:chExt cx="316650" cy="316550"/>
          </a:xfrm>
        </p:grpSpPr>
        <p:sp>
          <p:nvSpPr>
            <p:cNvPr id="6355" name="Google Shape;6355;p8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2"/>
          <p:cNvGrpSpPr/>
          <p:nvPr/>
        </p:nvGrpSpPr>
        <p:grpSpPr>
          <a:xfrm>
            <a:off x="3073912" y="3651263"/>
            <a:ext cx="310770" cy="365467"/>
            <a:chOff x="-60232500" y="4101525"/>
            <a:chExt cx="268600" cy="315875"/>
          </a:xfrm>
        </p:grpSpPr>
        <p:sp>
          <p:nvSpPr>
            <p:cNvPr id="6363" name="Google Shape;6363;p8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5" name="Google Shape;6365;p82"/>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6" name="Google Shape;6366;p82"/>
          <p:cNvGrpSpPr/>
          <p:nvPr/>
        </p:nvGrpSpPr>
        <p:grpSpPr>
          <a:xfrm>
            <a:off x="2606912" y="1377094"/>
            <a:ext cx="368186" cy="366364"/>
            <a:chOff x="-63679950" y="3360375"/>
            <a:chExt cx="318225" cy="316650"/>
          </a:xfrm>
        </p:grpSpPr>
        <p:sp>
          <p:nvSpPr>
            <p:cNvPr id="6367" name="Google Shape;6367;p8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1" name="Google Shape;6371;p82"/>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2" name="Google Shape;6372;p82"/>
          <p:cNvGrpSpPr/>
          <p:nvPr/>
        </p:nvGrpSpPr>
        <p:grpSpPr>
          <a:xfrm>
            <a:off x="2605539" y="2248431"/>
            <a:ext cx="370934" cy="367521"/>
            <a:chOff x="-63679950" y="4093450"/>
            <a:chExt cx="320600" cy="317650"/>
          </a:xfrm>
        </p:grpSpPr>
        <p:sp>
          <p:nvSpPr>
            <p:cNvPr id="6373" name="Google Shape;6373;p8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2"/>
          <p:cNvGrpSpPr/>
          <p:nvPr/>
        </p:nvGrpSpPr>
        <p:grpSpPr>
          <a:xfrm>
            <a:off x="1265656" y="2741433"/>
            <a:ext cx="366364" cy="367290"/>
            <a:chOff x="-61784125" y="3377700"/>
            <a:chExt cx="316650" cy="317450"/>
          </a:xfrm>
        </p:grpSpPr>
        <p:sp>
          <p:nvSpPr>
            <p:cNvPr id="6377" name="Google Shape;6377;p8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2"/>
          <p:cNvGrpSpPr/>
          <p:nvPr/>
        </p:nvGrpSpPr>
        <p:grpSpPr>
          <a:xfrm>
            <a:off x="1265656" y="3191835"/>
            <a:ext cx="366364" cy="367290"/>
            <a:chOff x="-61783350" y="3743950"/>
            <a:chExt cx="316650" cy="317450"/>
          </a:xfrm>
        </p:grpSpPr>
        <p:sp>
          <p:nvSpPr>
            <p:cNvPr id="6385" name="Google Shape;6385;p8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7" name="Google Shape;6387;p82"/>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2"/>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2"/>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0" name="Google Shape;6390;p82"/>
          <p:cNvGrpSpPr/>
          <p:nvPr/>
        </p:nvGrpSpPr>
        <p:grpSpPr>
          <a:xfrm>
            <a:off x="3487080" y="3651668"/>
            <a:ext cx="369112" cy="364657"/>
            <a:chOff x="-59869425" y="4102225"/>
            <a:chExt cx="319025" cy="315175"/>
          </a:xfrm>
        </p:grpSpPr>
        <p:sp>
          <p:nvSpPr>
            <p:cNvPr id="6391" name="Google Shape;6391;p8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82"/>
          <p:cNvGrpSpPr/>
          <p:nvPr/>
        </p:nvGrpSpPr>
        <p:grpSpPr>
          <a:xfrm>
            <a:off x="2605883" y="4120490"/>
            <a:ext cx="366364" cy="365467"/>
            <a:chOff x="-59029025" y="3711650"/>
            <a:chExt cx="316650" cy="315875"/>
          </a:xfrm>
        </p:grpSpPr>
        <p:sp>
          <p:nvSpPr>
            <p:cNvPr id="6396" name="Google Shape;6396;p8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82"/>
          <p:cNvGrpSpPr/>
          <p:nvPr/>
        </p:nvGrpSpPr>
        <p:grpSpPr>
          <a:xfrm>
            <a:off x="4841373" y="1398014"/>
            <a:ext cx="351940" cy="348188"/>
            <a:chOff x="581525" y="3254850"/>
            <a:chExt cx="297750" cy="294575"/>
          </a:xfrm>
        </p:grpSpPr>
        <p:sp>
          <p:nvSpPr>
            <p:cNvPr id="6404" name="Google Shape;6404;p8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2"/>
          <p:cNvGrpSpPr/>
          <p:nvPr/>
        </p:nvGrpSpPr>
        <p:grpSpPr>
          <a:xfrm>
            <a:off x="4840442" y="1836950"/>
            <a:ext cx="353802" cy="351497"/>
            <a:chOff x="580725" y="3617925"/>
            <a:chExt cx="299325" cy="297375"/>
          </a:xfrm>
        </p:grpSpPr>
        <p:sp>
          <p:nvSpPr>
            <p:cNvPr id="6408" name="Google Shape;6408;p8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2"/>
          <p:cNvGrpSpPr/>
          <p:nvPr/>
        </p:nvGrpSpPr>
        <p:grpSpPr>
          <a:xfrm>
            <a:off x="4842304" y="2284140"/>
            <a:ext cx="350079" cy="350079"/>
            <a:chOff x="583100" y="3982600"/>
            <a:chExt cx="296175" cy="296175"/>
          </a:xfrm>
        </p:grpSpPr>
        <p:sp>
          <p:nvSpPr>
            <p:cNvPr id="6414" name="Google Shape;6414;p8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82"/>
          <p:cNvGrpSpPr/>
          <p:nvPr/>
        </p:nvGrpSpPr>
        <p:grpSpPr>
          <a:xfrm>
            <a:off x="7074918" y="1397764"/>
            <a:ext cx="307231" cy="348690"/>
            <a:chOff x="2423775" y="3226875"/>
            <a:chExt cx="259925" cy="295000"/>
          </a:xfrm>
        </p:grpSpPr>
        <p:sp>
          <p:nvSpPr>
            <p:cNvPr id="6422" name="Google Shape;6422;p8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2"/>
          <p:cNvGrpSpPr/>
          <p:nvPr/>
        </p:nvGrpSpPr>
        <p:grpSpPr>
          <a:xfrm>
            <a:off x="7052106" y="1839049"/>
            <a:ext cx="352857" cy="347301"/>
            <a:chOff x="2404875" y="3592725"/>
            <a:chExt cx="298525" cy="293825"/>
          </a:xfrm>
        </p:grpSpPr>
        <p:sp>
          <p:nvSpPr>
            <p:cNvPr id="6426" name="Google Shape;6426;p8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82"/>
          <p:cNvGrpSpPr/>
          <p:nvPr/>
        </p:nvGrpSpPr>
        <p:grpSpPr>
          <a:xfrm>
            <a:off x="7053036" y="2284614"/>
            <a:ext cx="350995" cy="349133"/>
            <a:chOff x="2404875" y="3955825"/>
            <a:chExt cx="296950" cy="295375"/>
          </a:xfrm>
        </p:grpSpPr>
        <p:sp>
          <p:nvSpPr>
            <p:cNvPr id="6430" name="Google Shape;6430;p8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82"/>
          <p:cNvGrpSpPr/>
          <p:nvPr/>
        </p:nvGrpSpPr>
        <p:grpSpPr>
          <a:xfrm>
            <a:off x="5747016" y="2748808"/>
            <a:ext cx="349163" cy="350079"/>
            <a:chOff x="4263650" y="3235150"/>
            <a:chExt cx="295400" cy="296175"/>
          </a:xfrm>
        </p:grpSpPr>
        <p:sp>
          <p:nvSpPr>
            <p:cNvPr id="6435" name="Google Shape;6435;p8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2"/>
          <p:cNvGrpSpPr/>
          <p:nvPr/>
        </p:nvGrpSpPr>
        <p:grpSpPr>
          <a:xfrm>
            <a:off x="5744696" y="3207969"/>
            <a:ext cx="353802" cy="327739"/>
            <a:chOff x="4266025" y="3609275"/>
            <a:chExt cx="299325" cy="277275"/>
          </a:xfrm>
        </p:grpSpPr>
        <p:sp>
          <p:nvSpPr>
            <p:cNvPr id="6441" name="Google Shape;6441;p8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82"/>
          <p:cNvGrpSpPr/>
          <p:nvPr/>
        </p:nvGrpSpPr>
        <p:grpSpPr>
          <a:xfrm>
            <a:off x="5745154" y="3673356"/>
            <a:ext cx="352886" cy="349133"/>
            <a:chOff x="4263650" y="3963700"/>
            <a:chExt cx="298550" cy="295375"/>
          </a:xfrm>
        </p:grpSpPr>
        <p:sp>
          <p:nvSpPr>
            <p:cNvPr id="6444" name="Google Shape;6444;p8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82"/>
          <p:cNvGrpSpPr/>
          <p:nvPr/>
        </p:nvGrpSpPr>
        <p:grpSpPr>
          <a:xfrm>
            <a:off x="8023491" y="2748809"/>
            <a:ext cx="226264" cy="350079"/>
            <a:chOff x="6164975" y="3211525"/>
            <a:chExt cx="191425" cy="296175"/>
          </a:xfrm>
        </p:grpSpPr>
        <p:sp>
          <p:nvSpPr>
            <p:cNvPr id="6452" name="Google Shape;6452;p8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82"/>
          <p:cNvGrpSpPr/>
          <p:nvPr/>
        </p:nvGrpSpPr>
        <p:grpSpPr>
          <a:xfrm>
            <a:off x="5285528" y="1397084"/>
            <a:ext cx="352886" cy="350049"/>
            <a:chOff x="946175" y="3253275"/>
            <a:chExt cx="298550" cy="296150"/>
          </a:xfrm>
        </p:grpSpPr>
        <p:sp>
          <p:nvSpPr>
            <p:cNvPr id="6460" name="Google Shape;6460;p8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2"/>
          <p:cNvGrpSpPr/>
          <p:nvPr/>
        </p:nvGrpSpPr>
        <p:grpSpPr>
          <a:xfrm>
            <a:off x="5286459" y="1839048"/>
            <a:ext cx="351024" cy="347301"/>
            <a:chOff x="946175" y="3619500"/>
            <a:chExt cx="296975" cy="293825"/>
          </a:xfrm>
        </p:grpSpPr>
        <p:sp>
          <p:nvSpPr>
            <p:cNvPr id="6466" name="Google Shape;6466;p8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82"/>
          <p:cNvGrpSpPr/>
          <p:nvPr/>
        </p:nvGrpSpPr>
        <p:grpSpPr>
          <a:xfrm>
            <a:off x="5286001" y="2283682"/>
            <a:ext cx="351940" cy="350995"/>
            <a:chOff x="944600" y="3981825"/>
            <a:chExt cx="297750" cy="296950"/>
          </a:xfrm>
        </p:grpSpPr>
        <p:sp>
          <p:nvSpPr>
            <p:cNvPr id="6473" name="Google Shape;6473;p8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82"/>
          <p:cNvGrpSpPr/>
          <p:nvPr/>
        </p:nvGrpSpPr>
        <p:grpSpPr>
          <a:xfrm>
            <a:off x="7502937" y="1397542"/>
            <a:ext cx="350079" cy="349133"/>
            <a:chOff x="2768750" y="3227275"/>
            <a:chExt cx="296175" cy="295375"/>
          </a:xfrm>
        </p:grpSpPr>
        <p:sp>
          <p:nvSpPr>
            <p:cNvPr id="6478" name="Google Shape;6478;p8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2"/>
          <p:cNvGrpSpPr/>
          <p:nvPr/>
        </p:nvGrpSpPr>
        <p:grpSpPr>
          <a:xfrm>
            <a:off x="7523888" y="1838414"/>
            <a:ext cx="308177" cy="348572"/>
            <a:chOff x="2786075" y="3591800"/>
            <a:chExt cx="260725" cy="294900"/>
          </a:xfrm>
        </p:grpSpPr>
        <p:sp>
          <p:nvSpPr>
            <p:cNvPr id="6487" name="Google Shape;6487;p8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2"/>
          <p:cNvGrpSpPr/>
          <p:nvPr/>
        </p:nvGrpSpPr>
        <p:grpSpPr>
          <a:xfrm>
            <a:off x="7564387" y="2284141"/>
            <a:ext cx="227180" cy="350079"/>
            <a:chOff x="2819150" y="3955025"/>
            <a:chExt cx="192200" cy="296175"/>
          </a:xfrm>
        </p:grpSpPr>
        <p:sp>
          <p:nvSpPr>
            <p:cNvPr id="6493" name="Google Shape;6493;p8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2"/>
          <p:cNvGrpSpPr/>
          <p:nvPr/>
        </p:nvGrpSpPr>
        <p:grpSpPr>
          <a:xfrm>
            <a:off x="6188160" y="2749739"/>
            <a:ext cx="349133" cy="348217"/>
            <a:chOff x="4629125" y="3235150"/>
            <a:chExt cx="295375" cy="294600"/>
          </a:xfrm>
        </p:grpSpPr>
        <p:sp>
          <p:nvSpPr>
            <p:cNvPr id="6498" name="Google Shape;6498;p8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82"/>
          <p:cNvGrpSpPr/>
          <p:nvPr/>
        </p:nvGrpSpPr>
        <p:grpSpPr>
          <a:xfrm>
            <a:off x="6188145" y="3197272"/>
            <a:ext cx="349163" cy="349133"/>
            <a:chOff x="4628325" y="3599825"/>
            <a:chExt cx="295400" cy="295375"/>
          </a:xfrm>
        </p:grpSpPr>
        <p:sp>
          <p:nvSpPr>
            <p:cNvPr id="6504" name="Google Shape;6504;p8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2"/>
          <p:cNvGrpSpPr/>
          <p:nvPr/>
        </p:nvGrpSpPr>
        <p:grpSpPr>
          <a:xfrm>
            <a:off x="6209096" y="3672883"/>
            <a:ext cx="307261" cy="350079"/>
            <a:chOff x="4645650" y="3962900"/>
            <a:chExt cx="259950" cy="296175"/>
          </a:xfrm>
        </p:grpSpPr>
        <p:sp>
          <p:nvSpPr>
            <p:cNvPr id="6517" name="Google Shape;6517;p8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2"/>
          <p:cNvGrpSpPr/>
          <p:nvPr/>
        </p:nvGrpSpPr>
        <p:grpSpPr>
          <a:xfrm>
            <a:off x="7962056" y="3197745"/>
            <a:ext cx="349133" cy="348188"/>
            <a:chOff x="6143725" y="3582500"/>
            <a:chExt cx="295375" cy="294575"/>
          </a:xfrm>
        </p:grpSpPr>
        <p:sp>
          <p:nvSpPr>
            <p:cNvPr id="6524" name="Google Shape;6524;p8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2"/>
          <p:cNvGrpSpPr/>
          <p:nvPr/>
        </p:nvGrpSpPr>
        <p:grpSpPr>
          <a:xfrm>
            <a:off x="5730883" y="1397084"/>
            <a:ext cx="350995" cy="350049"/>
            <a:chOff x="1310075" y="3253275"/>
            <a:chExt cx="296950" cy="296150"/>
          </a:xfrm>
        </p:grpSpPr>
        <p:sp>
          <p:nvSpPr>
            <p:cNvPr id="6532" name="Google Shape;6532;p8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5" name="Google Shape;6535;p82"/>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6" name="Google Shape;6536;p82"/>
          <p:cNvGrpSpPr/>
          <p:nvPr/>
        </p:nvGrpSpPr>
        <p:grpSpPr>
          <a:xfrm>
            <a:off x="5730410" y="2283343"/>
            <a:ext cx="351941" cy="351675"/>
            <a:chOff x="1310075" y="3980250"/>
            <a:chExt cx="297750" cy="297525"/>
          </a:xfrm>
        </p:grpSpPr>
        <p:sp>
          <p:nvSpPr>
            <p:cNvPr id="6537" name="Google Shape;6537;p8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82"/>
          <p:cNvGrpSpPr/>
          <p:nvPr/>
        </p:nvGrpSpPr>
        <p:grpSpPr>
          <a:xfrm>
            <a:off x="7995198" y="1397542"/>
            <a:ext cx="266305" cy="349133"/>
            <a:chOff x="3167275" y="3227275"/>
            <a:chExt cx="225300" cy="295375"/>
          </a:xfrm>
        </p:grpSpPr>
        <p:sp>
          <p:nvSpPr>
            <p:cNvPr id="6542" name="Google Shape;6542;p8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7" name="Google Shape;6547;p82"/>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8" name="Google Shape;6548;p82"/>
          <p:cNvGrpSpPr/>
          <p:nvPr/>
        </p:nvGrpSpPr>
        <p:grpSpPr>
          <a:xfrm>
            <a:off x="7952380" y="2284599"/>
            <a:ext cx="351940" cy="349163"/>
            <a:chOff x="3133425" y="3955025"/>
            <a:chExt cx="297750" cy="295400"/>
          </a:xfrm>
        </p:grpSpPr>
        <p:sp>
          <p:nvSpPr>
            <p:cNvPr id="6549" name="Google Shape;6549;p8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82"/>
          <p:cNvGrpSpPr/>
          <p:nvPr/>
        </p:nvGrpSpPr>
        <p:grpSpPr>
          <a:xfrm>
            <a:off x="6632554" y="2748187"/>
            <a:ext cx="350079" cy="351320"/>
            <a:chOff x="4991425" y="3234750"/>
            <a:chExt cx="296175" cy="297225"/>
          </a:xfrm>
        </p:grpSpPr>
        <p:sp>
          <p:nvSpPr>
            <p:cNvPr id="6553" name="Google Shape;6553;p8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82"/>
          <p:cNvGrpSpPr/>
          <p:nvPr/>
        </p:nvGrpSpPr>
        <p:grpSpPr>
          <a:xfrm>
            <a:off x="6632554" y="3217750"/>
            <a:ext cx="350079" cy="308177"/>
            <a:chOff x="4991425" y="3617150"/>
            <a:chExt cx="296175" cy="260725"/>
          </a:xfrm>
        </p:grpSpPr>
        <p:sp>
          <p:nvSpPr>
            <p:cNvPr id="6560" name="Google Shape;6560;p8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82"/>
          <p:cNvGrpSpPr/>
          <p:nvPr/>
        </p:nvGrpSpPr>
        <p:grpSpPr>
          <a:xfrm>
            <a:off x="6709827" y="3673341"/>
            <a:ext cx="195532" cy="349163"/>
            <a:chOff x="5056800" y="3962900"/>
            <a:chExt cx="165425" cy="295400"/>
          </a:xfrm>
        </p:grpSpPr>
        <p:sp>
          <p:nvSpPr>
            <p:cNvPr id="6568" name="Google Shape;6568;p8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82"/>
          <p:cNvGrpSpPr/>
          <p:nvPr/>
        </p:nvGrpSpPr>
        <p:grpSpPr>
          <a:xfrm>
            <a:off x="7961125" y="3673357"/>
            <a:ext cx="350995" cy="349133"/>
            <a:chOff x="6168925" y="3936925"/>
            <a:chExt cx="296950" cy="295375"/>
          </a:xfrm>
        </p:grpSpPr>
        <p:sp>
          <p:nvSpPr>
            <p:cNvPr id="6572" name="Google Shape;6572;p8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82"/>
          <p:cNvGrpSpPr/>
          <p:nvPr/>
        </p:nvGrpSpPr>
        <p:grpSpPr>
          <a:xfrm>
            <a:off x="6174844" y="1390429"/>
            <a:ext cx="348188" cy="349133"/>
            <a:chOff x="1674750" y="3254050"/>
            <a:chExt cx="294575" cy="295375"/>
          </a:xfrm>
        </p:grpSpPr>
        <p:sp>
          <p:nvSpPr>
            <p:cNvPr id="6579" name="Google Shape;6579;p8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82"/>
          <p:cNvGrpSpPr/>
          <p:nvPr/>
        </p:nvGrpSpPr>
        <p:grpSpPr>
          <a:xfrm>
            <a:off x="6189239" y="1838132"/>
            <a:ext cx="319347" cy="349133"/>
            <a:chOff x="1687350" y="3618725"/>
            <a:chExt cx="270175" cy="295375"/>
          </a:xfrm>
        </p:grpSpPr>
        <p:sp>
          <p:nvSpPr>
            <p:cNvPr id="6583" name="Google Shape;6583;p8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82"/>
          <p:cNvGrpSpPr/>
          <p:nvPr/>
        </p:nvGrpSpPr>
        <p:grpSpPr>
          <a:xfrm>
            <a:off x="6172942" y="2284613"/>
            <a:ext cx="351940" cy="349133"/>
            <a:chOff x="1672375" y="3982600"/>
            <a:chExt cx="297750" cy="295375"/>
          </a:xfrm>
        </p:grpSpPr>
        <p:sp>
          <p:nvSpPr>
            <p:cNvPr id="6587" name="Google Shape;6587;p8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2"/>
          <p:cNvGrpSpPr/>
          <p:nvPr/>
        </p:nvGrpSpPr>
        <p:grpSpPr>
          <a:xfrm>
            <a:off x="4864934" y="2748808"/>
            <a:ext cx="350079" cy="350079"/>
            <a:chOff x="3497300" y="3227275"/>
            <a:chExt cx="296175" cy="296175"/>
          </a:xfrm>
        </p:grpSpPr>
        <p:sp>
          <p:nvSpPr>
            <p:cNvPr id="6591" name="Google Shape;6591;p8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2"/>
          <p:cNvGrpSpPr/>
          <p:nvPr/>
        </p:nvGrpSpPr>
        <p:grpSpPr>
          <a:xfrm>
            <a:off x="4865407" y="3198203"/>
            <a:ext cx="349133" cy="347272"/>
            <a:chOff x="3497300" y="3591950"/>
            <a:chExt cx="295375" cy="293800"/>
          </a:xfrm>
        </p:grpSpPr>
        <p:sp>
          <p:nvSpPr>
            <p:cNvPr id="6600" name="Google Shape;6600;p8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2"/>
          <p:cNvGrpSpPr/>
          <p:nvPr/>
        </p:nvGrpSpPr>
        <p:grpSpPr>
          <a:xfrm>
            <a:off x="4865407" y="3673341"/>
            <a:ext cx="349133" cy="349163"/>
            <a:chOff x="3497300" y="3955025"/>
            <a:chExt cx="295375" cy="295400"/>
          </a:xfrm>
        </p:grpSpPr>
        <p:sp>
          <p:nvSpPr>
            <p:cNvPr id="6609" name="Google Shape;6609;p8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2"/>
          <p:cNvGrpSpPr/>
          <p:nvPr/>
        </p:nvGrpSpPr>
        <p:grpSpPr>
          <a:xfrm>
            <a:off x="7089979" y="2749532"/>
            <a:ext cx="327739" cy="348631"/>
            <a:chOff x="5364750" y="3235150"/>
            <a:chExt cx="277275" cy="294950"/>
          </a:xfrm>
        </p:grpSpPr>
        <p:sp>
          <p:nvSpPr>
            <p:cNvPr id="6613" name="Google Shape;6613;p8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82"/>
          <p:cNvGrpSpPr/>
          <p:nvPr/>
        </p:nvGrpSpPr>
        <p:grpSpPr>
          <a:xfrm>
            <a:off x="7078337" y="3195868"/>
            <a:ext cx="351024" cy="351941"/>
            <a:chOff x="5355300" y="3598250"/>
            <a:chExt cx="296975" cy="297750"/>
          </a:xfrm>
        </p:grpSpPr>
        <p:sp>
          <p:nvSpPr>
            <p:cNvPr id="6622" name="Google Shape;6622;p8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82"/>
          <p:cNvGrpSpPr/>
          <p:nvPr/>
        </p:nvGrpSpPr>
        <p:grpSpPr>
          <a:xfrm>
            <a:off x="7082533" y="3734790"/>
            <a:ext cx="342632" cy="226264"/>
            <a:chOff x="5358450" y="4015675"/>
            <a:chExt cx="289875" cy="191425"/>
          </a:xfrm>
        </p:grpSpPr>
        <p:sp>
          <p:nvSpPr>
            <p:cNvPr id="6631" name="Google Shape;6631;p8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2"/>
          <p:cNvGrpSpPr/>
          <p:nvPr/>
        </p:nvGrpSpPr>
        <p:grpSpPr>
          <a:xfrm>
            <a:off x="6209015" y="4117322"/>
            <a:ext cx="351024" cy="325464"/>
            <a:chOff x="6543825" y="3202075"/>
            <a:chExt cx="296975" cy="275350"/>
          </a:xfrm>
        </p:grpSpPr>
        <p:sp>
          <p:nvSpPr>
            <p:cNvPr id="6636" name="Google Shape;6636;p8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2"/>
          <p:cNvGrpSpPr/>
          <p:nvPr/>
        </p:nvGrpSpPr>
        <p:grpSpPr>
          <a:xfrm>
            <a:off x="6615996" y="1397069"/>
            <a:ext cx="350079" cy="350079"/>
            <a:chOff x="2037825" y="3254050"/>
            <a:chExt cx="296175" cy="296175"/>
          </a:xfrm>
        </p:grpSpPr>
        <p:sp>
          <p:nvSpPr>
            <p:cNvPr id="6644" name="Google Shape;6644;p8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82"/>
          <p:cNvGrpSpPr/>
          <p:nvPr/>
        </p:nvGrpSpPr>
        <p:grpSpPr>
          <a:xfrm>
            <a:off x="6614135" y="1838236"/>
            <a:ext cx="353802" cy="348926"/>
            <a:chOff x="2034675" y="3617925"/>
            <a:chExt cx="299325" cy="295200"/>
          </a:xfrm>
        </p:grpSpPr>
        <p:sp>
          <p:nvSpPr>
            <p:cNvPr id="6651" name="Google Shape;6651;p8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2"/>
          <p:cNvGrpSpPr/>
          <p:nvPr/>
        </p:nvGrpSpPr>
        <p:grpSpPr>
          <a:xfrm>
            <a:off x="6615996" y="2284613"/>
            <a:ext cx="350079" cy="349133"/>
            <a:chOff x="2037825" y="3981825"/>
            <a:chExt cx="296175" cy="295375"/>
          </a:xfrm>
        </p:grpSpPr>
        <p:sp>
          <p:nvSpPr>
            <p:cNvPr id="6657" name="Google Shape;6657;p8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82"/>
          <p:cNvGrpSpPr/>
          <p:nvPr/>
        </p:nvGrpSpPr>
        <p:grpSpPr>
          <a:xfrm>
            <a:off x="5301014" y="2780929"/>
            <a:ext cx="350079" cy="285837"/>
            <a:chOff x="3860400" y="3254050"/>
            <a:chExt cx="296175" cy="241825"/>
          </a:xfrm>
        </p:grpSpPr>
        <p:sp>
          <p:nvSpPr>
            <p:cNvPr id="6661" name="Google Shape;6661;p8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2"/>
          <p:cNvGrpSpPr/>
          <p:nvPr/>
        </p:nvGrpSpPr>
        <p:grpSpPr>
          <a:xfrm>
            <a:off x="5300541" y="3196800"/>
            <a:ext cx="351024" cy="350079"/>
            <a:chOff x="3859600" y="3591950"/>
            <a:chExt cx="296975" cy="296175"/>
          </a:xfrm>
        </p:grpSpPr>
        <p:sp>
          <p:nvSpPr>
            <p:cNvPr id="6669" name="Google Shape;6669;p8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2"/>
          <p:cNvGrpSpPr/>
          <p:nvPr/>
        </p:nvGrpSpPr>
        <p:grpSpPr>
          <a:xfrm>
            <a:off x="5301014" y="3672883"/>
            <a:ext cx="350079" cy="350079"/>
            <a:chOff x="3860400" y="3955025"/>
            <a:chExt cx="296175" cy="296175"/>
          </a:xfrm>
        </p:grpSpPr>
        <p:sp>
          <p:nvSpPr>
            <p:cNvPr id="6673" name="Google Shape;6673;p8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82"/>
          <p:cNvGrpSpPr/>
          <p:nvPr/>
        </p:nvGrpSpPr>
        <p:grpSpPr>
          <a:xfrm>
            <a:off x="7516230" y="2749281"/>
            <a:ext cx="355664" cy="349133"/>
            <a:chOff x="5716825" y="3235950"/>
            <a:chExt cx="300900" cy="295375"/>
          </a:xfrm>
        </p:grpSpPr>
        <p:sp>
          <p:nvSpPr>
            <p:cNvPr id="6679" name="Google Shape;6679;p8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2"/>
          <p:cNvGrpSpPr/>
          <p:nvPr/>
        </p:nvGrpSpPr>
        <p:grpSpPr>
          <a:xfrm>
            <a:off x="7529261" y="3207969"/>
            <a:ext cx="329601" cy="327739"/>
            <a:chOff x="5727850" y="3609275"/>
            <a:chExt cx="278850" cy="277275"/>
          </a:xfrm>
        </p:grpSpPr>
        <p:sp>
          <p:nvSpPr>
            <p:cNvPr id="6684" name="Google Shape;6684;p8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2"/>
          <p:cNvGrpSpPr/>
          <p:nvPr/>
        </p:nvGrpSpPr>
        <p:grpSpPr>
          <a:xfrm>
            <a:off x="7540446" y="3673356"/>
            <a:ext cx="307231" cy="349133"/>
            <a:chOff x="5736525" y="3963700"/>
            <a:chExt cx="259925" cy="295375"/>
          </a:xfrm>
        </p:grpSpPr>
        <p:sp>
          <p:nvSpPr>
            <p:cNvPr id="6690" name="Google Shape;6690;p8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82"/>
          <p:cNvGrpSpPr/>
          <p:nvPr/>
        </p:nvGrpSpPr>
        <p:grpSpPr>
          <a:xfrm>
            <a:off x="6632026" y="4122683"/>
            <a:ext cx="351024" cy="350079"/>
            <a:chOff x="6553275" y="3604550"/>
            <a:chExt cx="296975" cy="296175"/>
          </a:xfrm>
        </p:grpSpPr>
        <p:sp>
          <p:nvSpPr>
            <p:cNvPr id="6698" name="Google Shape;6698;p8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4" name="Google Shape;6704;p8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705" name="Google Shape;6705;p8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09" name="Shape 6709"/>
        <p:cNvGrpSpPr/>
        <p:nvPr/>
      </p:nvGrpSpPr>
      <p:grpSpPr>
        <a:xfrm>
          <a:off x="0" y="0"/>
          <a:ext cx="0" cy="0"/>
          <a:chOff x="0" y="0"/>
          <a:chExt cx="0" cy="0"/>
        </a:xfrm>
      </p:grpSpPr>
      <p:grpSp>
        <p:nvGrpSpPr>
          <p:cNvPr id="6710" name="Google Shape;6710;p83"/>
          <p:cNvGrpSpPr/>
          <p:nvPr/>
        </p:nvGrpSpPr>
        <p:grpSpPr>
          <a:xfrm>
            <a:off x="859032" y="1380546"/>
            <a:ext cx="294401" cy="353645"/>
            <a:chOff x="-35814600" y="3202075"/>
            <a:chExt cx="242625" cy="291450"/>
          </a:xfrm>
        </p:grpSpPr>
        <p:sp>
          <p:nvSpPr>
            <p:cNvPr id="6711" name="Google Shape;6711;p8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3"/>
          <p:cNvGrpSpPr/>
          <p:nvPr/>
        </p:nvGrpSpPr>
        <p:grpSpPr>
          <a:xfrm>
            <a:off x="829410" y="1821466"/>
            <a:ext cx="353645" cy="353888"/>
            <a:chOff x="-35839800" y="3561025"/>
            <a:chExt cx="291450" cy="291650"/>
          </a:xfrm>
        </p:grpSpPr>
        <p:sp>
          <p:nvSpPr>
            <p:cNvPr id="6719" name="Google Shape;6719;p8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83"/>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83"/>
          <p:cNvGrpSpPr/>
          <p:nvPr/>
        </p:nvGrpSpPr>
        <p:grpSpPr>
          <a:xfrm>
            <a:off x="3066955" y="1380546"/>
            <a:ext cx="353645" cy="353645"/>
            <a:chOff x="-34003850" y="3227275"/>
            <a:chExt cx="291450" cy="291450"/>
          </a:xfrm>
        </p:grpSpPr>
        <p:sp>
          <p:nvSpPr>
            <p:cNvPr id="6728" name="Google Shape;6728;p8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83"/>
          <p:cNvGrpSpPr/>
          <p:nvPr/>
        </p:nvGrpSpPr>
        <p:grpSpPr>
          <a:xfrm>
            <a:off x="3066485" y="1821238"/>
            <a:ext cx="354586" cy="354343"/>
            <a:chOff x="-34004625" y="3585850"/>
            <a:chExt cx="292225" cy="292025"/>
          </a:xfrm>
        </p:grpSpPr>
        <p:sp>
          <p:nvSpPr>
            <p:cNvPr id="6734" name="Google Shape;6734;p8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83"/>
          <p:cNvGrpSpPr/>
          <p:nvPr/>
        </p:nvGrpSpPr>
        <p:grpSpPr>
          <a:xfrm>
            <a:off x="3066000" y="2256439"/>
            <a:ext cx="355557" cy="354616"/>
            <a:chOff x="-34005425" y="3945575"/>
            <a:chExt cx="293025" cy="292250"/>
          </a:xfrm>
        </p:grpSpPr>
        <p:sp>
          <p:nvSpPr>
            <p:cNvPr id="6740" name="Google Shape;6740;p8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3"/>
          <p:cNvGrpSpPr/>
          <p:nvPr/>
        </p:nvGrpSpPr>
        <p:grpSpPr>
          <a:xfrm>
            <a:off x="1713099" y="2729615"/>
            <a:ext cx="358408" cy="355557"/>
            <a:chOff x="-32174975" y="3192625"/>
            <a:chExt cx="295375" cy="293025"/>
          </a:xfrm>
        </p:grpSpPr>
        <p:sp>
          <p:nvSpPr>
            <p:cNvPr id="6744" name="Google Shape;6744;p8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8" name="Google Shape;6748;p83"/>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3"/>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0" name="Google Shape;6750;p83"/>
          <p:cNvGrpSpPr/>
          <p:nvPr/>
        </p:nvGrpSpPr>
        <p:grpSpPr>
          <a:xfrm>
            <a:off x="3952249" y="2730570"/>
            <a:ext cx="354586" cy="353645"/>
            <a:chOff x="-30345325" y="3184750"/>
            <a:chExt cx="292225" cy="291450"/>
          </a:xfrm>
        </p:grpSpPr>
        <p:sp>
          <p:nvSpPr>
            <p:cNvPr id="6751" name="Google Shape;6751;p8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83"/>
          <p:cNvGrpSpPr/>
          <p:nvPr/>
        </p:nvGrpSpPr>
        <p:grpSpPr>
          <a:xfrm>
            <a:off x="1277001" y="1380546"/>
            <a:ext cx="353645" cy="353645"/>
            <a:chOff x="-35481425" y="3202075"/>
            <a:chExt cx="291450" cy="291450"/>
          </a:xfrm>
        </p:grpSpPr>
        <p:sp>
          <p:nvSpPr>
            <p:cNvPr id="6757" name="Google Shape;6757;p8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83"/>
          <p:cNvGrpSpPr/>
          <p:nvPr/>
        </p:nvGrpSpPr>
        <p:grpSpPr>
          <a:xfrm>
            <a:off x="1276531" y="1822072"/>
            <a:ext cx="354586" cy="352675"/>
            <a:chOff x="-35482200" y="3561225"/>
            <a:chExt cx="292225" cy="290650"/>
          </a:xfrm>
        </p:grpSpPr>
        <p:sp>
          <p:nvSpPr>
            <p:cNvPr id="6765" name="Google Shape;6765;p8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83"/>
          <p:cNvGrpSpPr/>
          <p:nvPr/>
        </p:nvGrpSpPr>
        <p:grpSpPr>
          <a:xfrm>
            <a:off x="1277001" y="2256940"/>
            <a:ext cx="353645" cy="353615"/>
            <a:chOff x="-35481425" y="3919600"/>
            <a:chExt cx="291450" cy="291425"/>
          </a:xfrm>
        </p:grpSpPr>
        <p:sp>
          <p:nvSpPr>
            <p:cNvPr id="6769" name="Google Shape;6769;p8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83"/>
          <p:cNvGrpSpPr/>
          <p:nvPr/>
        </p:nvGrpSpPr>
        <p:grpSpPr>
          <a:xfrm>
            <a:off x="3512636" y="1381031"/>
            <a:ext cx="357468" cy="352675"/>
            <a:chOff x="-33645475" y="3228075"/>
            <a:chExt cx="294600" cy="290650"/>
          </a:xfrm>
        </p:grpSpPr>
        <p:sp>
          <p:nvSpPr>
            <p:cNvPr id="6778" name="Google Shape;6778;p8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83"/>
          <p:cNvGrpSpPr/>
          <p:nvPr/>
        </p:nvGrpSpPr>
        <p:grpSpPr>
          <a:xfrm>
            <a:off x="3513606" y="1821116"/>
            <a:ext cx="355526" cy="354586"/>
            <a:chOff x="-33646250" y="3586425"/>
            <a:chExt cx="293000" cy="292225"/>
          </a:xfrm>
        </p:grpSpPr>
        <p:sp>
          <p:nvSpPr>
            <p:cNvPr id="6786" name="Google Shape;6786;p8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83"/>
          <p:cNvGrpSpPr/>
          <p:nvPr/>
        </p:nvGrpSpPr>
        <p:grpSpPr>
          <a:xfrm>
            <a:off x="3514076" y="2255969"/>
            <a:ext cx="354586" cy="355557"/>
            <a:chOff x="-33645475" y="3944800"/>
            <a:chExt cx="292225" cy="293025"/>
          </a:xfrm>
        </p:grpSpPr>
        <p:sp>
          <p:nvSpPr>
            <p:cNvPr id="6789" name="Google Shape;6789;p8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83"/>
          <p:cNvGrpSpPr/>
          <p:nvPr/>
        </p:nvGrpSpPr>
        <p:grpSpPr>
          <a:xfrm>
            <a:off x="2167295" y="2729706"/>
            <a:ext cx="352675" cy="355375"/>
            <a:chOff x="-31809525" y="3192625"/>
            <a:chExt cx="290650" cy="292875"/>
          </a:xfrm>
        </p:grpSpPr>
        <p:sp>
          <p:nvSpPr>
            <p:cNvPr id="6800" name="Google Shape;6800;p8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83"/>
          <p:cNvGrpSpPr/>
          <p:nvPr/>
        </p:nvGrpSpPr>
        <p:grpSpPr>
          <a:xfrm>
            <a:off x="2166810" y="3200258"/>
            <a:ext cx="353645" cy="355557"/>
            <a:chOff x="-31811100" y="3550975"/>
            <a:chExt cx="291450" cy="293025"/>
          </a:xfrm>
        </p:grpSpPr>
        <p:sp>
          <p:nvSpPr>
            <p:cNvPr id="6805" name="Google Shape;6805;p8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3"/>
          <p:cNvGrpSpPr/>
          <p:nvPr/>
        </p:nvGrpSpPr>
        <p:grpSpPr>
          <a:xfrm>
            <a:off x="2160606" y="3664562"/>
            <a:ext cx="366052" cy="356831"/>
            <a:chOff x="-31817400" y="3910025"/>
            <a:chExt cx="301675" cy="294075"/>
          </a:xfrm>
        </p:grpSpPr>
        <p:sp>
          <p:nvSpPr>
            <p:cNvPr id="6813" name="Google Shape;6813;p8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83"/>
          <p:cNvGrpSpPr/>
          <p:nvPr/>
        </p:nvGrpSpPr>
        <p:grpSpPr>
          <a:xfrm>
            <a:off x="3952234" y="3200743"/>
            <a:ext cx="354616" cy="354586"/>
            <a:chOff x="-30354000" y="3569100"/>
            <a:chExt cx="292250" cy="292225"/>
          </a:xfrm>
        </p:grpSpPr>
        <p:sp>
          <p:nvSpPr>
            <p:cNvPr id="6817" name="Google Shape;6817;p8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83"/>
          <p:cNvGrpSpPr/>
          <p:nvPr/>
        </p:nvGrpSpPr>
        <p:grpSpPr>
          <a:xfrm>
            <a:off x="1730812" y="1380546"/>
            <a:ext cx="342148" cy="353645"/>
            <a:chOff x="-35118325" y="3202075"/>
            <a:chExt cx="281975" cy="291450"/>
          </a:xfrm>
        </p:grpSpPr>
        <p:sp>
          <p:nvSpPr>
            <p:cNvPr id="6824" name="Google Shape;6824;p8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83"/>
          <p:cNvGrpSpPr/>
          <p:nvPr/>
        </p:nvGrpSpPr>
        <p:grpSpPr>
          <a:xfrm>
            <a:off x="1724593" y="1821799"/>
            <a:ext cx="354586" cy="353221"/>
            <a:chOff x="-35123050" y="3561225"/>
            <a:chExt cx="292225" cy="291100"/>
          </a:xfrm>
        </p:grpSpPr>
        <p:sp>
          <p:nvSpPr>
            <p:cNvPr id="6829" name="Google Shape;6829;p8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3"/>
          <p:cNvGrpSpPr/>
          <p:nvPr/>
        </p:nvGrpSpPr>
        <p:grpSpPr>
          <a:xfrm>
            <a:off x="1766652" y="2256940"/>
            <a:ext cx="270467" cy="353615"/>
            <a:chOff x="-35089175" y="3919600"/>
            <a:chExt cx="222900" cy="291425"/>
          </a:xfrm>
        </p:grpSpPr>
        <p:sp>
          <p:nvSpPr>
            <p:cNvPr id="6832" name="Google Shape;6832;p8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83"/>
          <p:cNvGrpSpPr/>
          <p:nvPr/>
        </p:nvGrpSpPr>
        <p:grpSpPr>
          <a:xfrm>
            <a:off x="3963648" y="1380303"/>
            <a:ext cx="336445" cy="354131"/>
            <a:chOff x="-33277650" y="3226875"/>
            <a:chExt cx="277275" cy="291850"/>
          </a:xfrm>
        </p:grpSpPr>
        <p:sp>
          <p:nvSpPr>
            <p:cNvPr id="6835" name="Google Shape;6835;p8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3"/>
          <p:cNvGrpSpPr/>
          <p:nvPr/>
        </p:nvGrpSpPr>
        <p:grpSpPr>
          <a:xfrm>
            <a:off x="3955048" y="1821587"/>
            <a:ext cx="353645" cy="353645"/>
            <a:chOff x="-33286325" y="3586425"/>
            <a:chExt cx="291450" cy="291450"/>
          </a:xfrm>
        </p:grpSpPr>
        <p:sp>
          <p:nvSpPr>
            <p:cNvPr id="6843" name="Google Shape;6843;p8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3"/>
          <p:cNvGrpSpPr/>
          <p:nvPr/>
        </p:nvGrpSpPr>
        <p:grpSpPr>
          <a:xfrm>
            <a:off x="3955048" y="2255969"/>
            <a:ext cx="353645" cy="355557"/>
            <a:chOff x="-33286325" y="3944800"/>
            <a:chExt cx="291450" cy="293025"/>
          </a:xfrm>
        </p:grpSpPr>
        <p:sp>
          <p:nvSpPr>
            <p:cNvPr id="6849" name="Google Shape;6849;p8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83"/>
          <p:cNvGrpSpPr/>
          <p:nvPr/>
        </p:nvGrpSpPr>
        <p:grpSpPr>
          <a:xfrm>
            <a:off x="2613445" y="2729129"/>
            <a:ext cx="353645" cy="356527"/>
            <a:chOff x="-31452725" y="3191825"/>
            <a:chExt cx="291450" cy="293825"/>
          </a:xfrm>
        </p:grpSpPr>
        <p:sp>
          <p:nvSpPr>
            <p:cNvPr id="6854" name="Google Shape;6854;p8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83"/>
          <p:cNvGrpSpPr/>
          <p:nvPr/>
        </p:nvGrpSpPr>
        <p:grpSpPr>
          <a:xfrm>
            <a:off x="2612975" y="3200744"/>
            <a:ext cx="354586" cy="354586"/>
            <a:chOff x="-31452725" y="3551775"/>
            <a:chExt cx="292225" cy="292225"/>
          </a:xfrm>
        </p:grpSpPr>
        <p:sp>
          <p:nvSpPr>
            <p:cNvPr id="6859" name="Google Shape;6859;p8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83"/>
          <p:cNvGrpSpPr/>
          <p:nvPr/>
        </p:nvGrpSpPr>
        <p:grpSpPr>
          <a:xfrm>
            <a:off x="2611534" y="3664729"/>
            <a:ext cx="357468" cy="356497"/>
            <a:chOff x="-31455100" y="3909350"/>
            <a:chExt cx="294600" cy="293800"/>
          </a:xfrm>
        </p:grpSpPr>
        <p:sp>
          <p:nvSpPr>
            <p:cNvPr id="6864" name="Google Shape;6864;p8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3"/>
          <p:cNvGrpSpPr/>
          <p:nvPr/>
        </p:nvGrpSpPr>
        <p:grpSpPr>
          <a:xfrm>
            <a:off x="3952719" y="3665684"/>
            <a:ext cx="353645" cy="354586"/>
            <a:chOff x="-30345325" y="3918800"/>
            <a:chExt cx="291450" cy="292225"/>
          </a:xfrm>
        </p:grpSpPr>
        <p:sp>
          <p:nvSpPr>
            <p:cNvPr id="6867" name="Google Shape;6867;p8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3"/>
          <p:cNvGrpSpPr/>
          <p:nvPr/>
        </p:nvGrpSpPr>
        <p:grpSpPr>
          <a:xfrm>
            <a:off x="2172184" y="1821587"/>
            <a:ext cx="353645" cy="353645"/>
            <a:chOff x="-34763900" y="3561225"/>
            <a:chExt cx="291450" cy="291450"/>
          </a:xfrm>
        </p:grpSpPr>
        <p:sp>
          <p:nvSpPr>
            <p:cNvPr id="6873" name="Google Shape;6873;p8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6" name="Google Shape;6876;p83"/>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7" name="Google Shape;6877;p83"/>
          <p:cNvGrpSpPr/>
          <p:nvPr/>
        </p:nvGrpSpPr>
        <p:grpSpPr>
          <a:xfrm>
            <a:off x="827081" y="2730099"/>
            <a:ext cx="354586" cy="354586"/>
            <a:chOff x="-32927950" y="3227275"/>
            <a:chExt cx="292225" cy="292225"/>
          </a:xfrm>
        </p:grpSpPr>
        <p:sp>
          <p:nvSpPr>
            <p:cNvPr id="6878" name="Google Shape;6878;p8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3"/>
          <p:cNvGrpSpPr/>
          <p:nvPr/>
        </p:nvGrpSpPr>
        <p:grpSpPr>
          <a:xfrm>
            <a:off x="826596" y="3201213"/>
            <a:ext cx="355557" cy="353645"/>
            <a:chOff x="-32927950" y="3586425"/>
            <a:chExt cx="293025" cy="291450"/>
          </a:xfrm>
        </p:grpSpPr>
        <p:sp>
          <p:nvSpPr>
            <p:cNvPr id="6884" name="Google Shape;6884;p8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83"/>
          <p:cNvGrpSpPr/>
          <p:nvPr/>
        </p:nvGrpSpPr>
        <p:grpSpPr>
          <a:xfrm>
            <a:off x="827081" y="3665198"/>
            <a:ext cx="354586" cy="355557"/>
            <a:chOff x="-32927950" y="3944800"/>
            <a:chExt cx="292225" cy="293025"/>
          </a:xfrm>
        </p:grpSpPr>
        <p:sp>
          <p:nvSpPr>
            <p:cNvPr id="6890" name="Google Shape;6890;p8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3"/>
          <p:cNvGrpSpPr/>
          <p:nvPr/>
        </p:nvGrpSpPr>
        <p:grpSpPr>
          <a:xfrm>
            <a:off x="3055873" y="2730449"/>
            <a:ext cx="354586" cy="353888"/>
            <a:chOff x="-31094350" y="3194000"/>
            <a:chExt cx="292225" cy="291650"/>
          </a:xfrm>
        </p:grpSpPr>
        <p:sp>
          <p:nvSpPr>
            <p:cNvPr id="6900" name="Google Shape;6900;p8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83"/>
          <p:cNvGrpSpPr/>
          <p:nvPr/>
        </p:nvGrpSpPr>
        <p:grpSpPr>
          <a:xfrm>
            <a:off x="3056343" y="3200941"/>
            <a:ext cx="353645" cy="354191"/>
            <a:chOff x="-31093575" y="3552550"/>
            <a:chExt cx="291450" cy="291900"/>
          </a:xfrm>
        </p:grpSpPr>
        <p:sp>
          <p:nvSpPr>
            <p:cNvPr id="6909" name="Google Shape;6909;p8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3"/>
          <p:cNvGrpSpPr/>
          <p:nvPr/>
        </p:nvGrpSpPr>
        <p:grpSpPr>
          <a:xfrm>
            <a:off x="2182711" y="1380546"/>
            <a:ext cx="332593" cy="353645"/>
            <a:chOff x="-34755225" y="3202075"/>
            <a:chExt cx="274100" cy="291450"/>
          </a:xfrm>
        </p:grpSpPr>
        <p:sp>
          <p:nvSpPr>
            <p:cNvPr id="6914" name="Google Shape;6914;p8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83"/>
          <p:cNvGrpSpPr/>
          <p:nvPr/>
        </p:nvGrpSpPr>
        <p:grpSpPr>
          <a:xfrm>
            <a:off x="3056343" y="3666169"/>
            <a:ext cx="353645" cy="353615"/>
            <a:chOff x="-31093575" y="3911725"/>
            <a:chExt cx="291450" cy="291425"/>
          </a:xfrm>
        </p:grpSpPr>
        <p:sp>
          <p:nvSpPr>
            <p:cNvPr id="6922" name="Google Shape;6922;p8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3"/>
          <p:cNvGrpSpPr/>
          <p:nvPr/>
        </p:nvGrpSpPr>
        <p:grpSpPr>
          <a:xfrm>
            <a:off x="2165773" y="4123136"/>
            <a:ext cx="356497" cy="354586"/>
            <a:chOff x="-29946000" y="3183175"/>
            <a:chExt cx="293800" cy="292225"/>
          </a:xfrm>
        </p:grpSpPr>
        <p:sp>
          <p:nvSpPr>
            <p:cNvPr id="6925" name="Google Shape;6925;p8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3"/>
          <p:cNvGrpSpPr/>
          <p:nvPr/>
        </p:nvGrpSpPr>
        <p:grpSpPr>
          <a:xfrm>
            <a:off x="2610305" y="1380289"/>
            <a:ext cx="358408" cy="354161"/>
            <a:chOff x="-34408675" y="3202075"/>
            <a:chExt cx="295375" cy="291875"/>
          </a:xfrm>
        </p:grpSpPr>
        <p:sp>
          <p:nvSpPr>
            <p:cNvPr id="6932" name="Google Shape;6932;p8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3"/>
          <p:cNvGrpSpPr/>
          <p:nvPr/>
        </p:nvGrpSpPr>
        <p:grpSpPr>
          <a:xfrm>
            <a:off x="2612216" y="1820283"/>
            <a:ext cx="354586" cy="356254"/>
            <a:chOff x="-34405525" y="3558075"/>
            <a:chExt cx="292225" cy="293600"/>
          </a:xfrm>
        </p:grpSpPr>
        <p:sp>
          <p:nvSpPr>
            <p:cNvPr id="6937" name="Google Shape;6937;p8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83"/>
          <p:cNvGrpSpPr/>
          <p:nvPr/>
        </p:nvGrpSpPr>
        <p:grpSpPr>
          <a:xfrm>
            <a:off x="2611730" y="2256940"/>
            <a:ext cx="355557" cy="353615"/>
            <a:chOff x="-34406325" y="3919600"/>
            <a:chExt cx="293025" cy="291425"/>
          </a:xfrm>
        </p:grpSpPr>
        <p:sp>
          <p:nvSpPr>
            <p:cNvPr id="6941" name="Google Shape;6941;p8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83"/>
          <p:cNvGrpSpPr/>
          <p:nvPr/>
        </p:nvGrpSpPr>
        <p:grpSpPr>
          <a:xfrm>
            <a:off x="1275628" y="2736303"/>
            <a:ext cx="353645" cy="342179"/>
            <a:chOff x="-32568800" y="3232000"/>
            <a:chExt cx="291450" cy="282000"/>
          </a:xfrm>
        </p:grpSpPr>
        <p:sp>
          <p:nvSpPr>
            <p:cNvPr id="6949" name="Google Shape;6949;p8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3"/>
          <p:cNvGrpSpPr/>
          <p:nvPr/>
        </p:nvGrpSpPr>
        <p:grpSpPr>
          <a:xfrm>
            <a:off x="1275158" y="3201213"/>
            <a:ext cx="354586" cy="353645"/>
            <a:chOff x="-32569575" y="3586425"/>
            <a:chExt cx="292225" cy="291450"/>
          </a:xfrm>
        </p:grpSpPr>
        <p:sp>
          <p:nvSpPr>
            <p:cNvPr id="6952" name="Google Shape;6952;p8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3"/>
          <p:cNvGrpSpPr/>
          <p:nvPr/>
        </p:nvGrpSpPr>
        <p:grpSpPr>
          <a:xfrm>
            <a:off x="1266073" y="3665805"/>
            <a:ext cx="372756" cy="354343"/>
            <a:chOff x="-32576675" y="3944600"/>
            <a:chExt cx="307200" cy="292025"/>
          </a:xfrm>
        </p:grpSpPr>
        <p:sp>
          <p:nvSpPr>
            <p:cNvPr id="6955" name="Google Shape;6955;p8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83"/>
          <p:cNvGrpSpPr/>
          <p:nvPr/>
        </p:nvGrpSpPr>
        <p:grpSpPr>
          <a:xfrm>
            <a:off x="3511040" y="2730100"/>
            <a:ext cx="354586" cy="354586"/>
            <a:chOff x="-30735200" y="3192625"/>
            <a:chExt cx="292225" cy="292225"/>
          </a:xfrm>
        </p:grpSpPr>
        <p:sp>
          <p:nvSpPr>
            <p:cNvPr id="6958" name="Google Shape;6958;p8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3"/>
          <p:cNvGrpSpPr/>
          <p:nvPr/>
        </p:nvGrpSpPr>
        <p:grpSpPr>
          <a:xfrm>
            <a:off x="3511040" y="3201532"/>
            <a:ext cx="354586" cy="353008"/>
            <a:chOff x="-30735200" y="3552550"/>
            <a:chExt cx="292225" cy="290925"/>
          </a:xfrm>
        </p:grpSpPr>
        <p:sp>
          <p:nvSpPr>
            <p:cNvPr id="6966" name="Google Shape;6966;p8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3"/>
          <p:cNvGrpSpPr/>
          <p:nvPr/>
        </p:nvGrpSpPr>
        <p:grpSpPr>
          <a:xfrm>
            <a:off x="3511040" y="3666154"/>
            <a:ext cx="354586" cy="353645"/>
            <a:chOff x="-30735200" y="3910925"/>
            <a:chExt cx="292225" cy="291450"/>
          </a:xfrm>
        </p:grpSpPr>
        <p:sp>
          <p:nvSpPr>
            <p:cNvPr id="6969" name="Google Shape;6969;p8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1" name="Google Shape;6971;p83"/>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2" name="Google Shape;6972;p83"/>
          <p:cNvGrpSpPr/>
          <p:nvPr/>
        </p:nvGrpSpPr>
        <p:grpSpPr>
          <a:xfrm>
            <a:off x="4864547" y="1375808"/>
            <a:ext cx="358971" cy="359224"/>
            <a:chOff x="-57956275" y="3197925"/>
            <a:chExt cx="319000" cy="319225"/>
          </a:xfrm>
        </p:grpSpPr>
        <p:sp>
          <p:nvSpPr>
            <p:cNvPr id="6973" name="Google Shape;6973;p8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3"/>
          <p:cNvGrpSpPr/>
          <p:nvPr/>
        </p:nvGrpSpPr>
        <p:grpSpPr>
          <a:xfrm>
            <a:off x="4886701" y="1832234"/>
            <a:ext cx="314662" cy="358971"/>
            <a:chOff x="-57940525" y="3590375"/>
            <a:chExt cx="279625" cy="319000"/>
          </a:xfrm>
        </p:grpSpPr>
        <p:sp>
          <p:nvSpPr>
            <p:cNvPr id="6981" name="Google Shape;6981;p8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3"/>
          <p:cNvGrpSpPr/>
          <p:nvPr/>
        </p:nvGrpSpPr>
        <p:grpSpPr>
          <a:xfrm>
            <a:off x="4857582" y="2273605"/>
            <a:ext cx="358099" cy="358999"/>
            <a:chOff x="-57959425" y="3982600"/>
            <a:chExt cx="318225" cy="319025"/>
          </a:xfrm>
        </p:grpSpPr>
        <p:sp>
          <p:nvSpPr>
            <p:cNvPr id="6987" name="Google Shape;6987;p8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3"/>
          <p:cNvGrpSpPr/>
          <p:nvPr/>
        </p:nvGrpSpPr>
        <p:grpSpPr>
          <a:xfrm>
            <a:off x="7057749" y="1376934"/>
            <a:ext cx="357226" cy="357226"/>
            <a:chOff x="-55987225" y="3198925"/>
            <a:chExt cx="317450" cy="317450"/>
          </a:xfrm>
        </p:grpSpPr>
        <p:sp>
          <p:nvSpPr>
            <p:cNvPr id="6992" name="Google Shape;6992;p8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83"/>
          <p:cNvGrpSpPr/>
          <p:nvPr/>
        </p:nvGrpSpPr>
        <p:grpSpPr>
          <a:xfrm>
            <a:off x="7057749" y="1832965"/>
            <a:ext cx="357226" cy="357367"/>
            <a:chOff x="-55987225" y="3591025"/>
            <a:chExt cx="317450" cy="317575"/>
          </a:xfrm>
        </p:grpSpPr>
        <p:sp>
          <p:nvSpPr>
            <p:cNvPr id="6997" name="Google Shape;6997;p8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83"/>
          <p:cNvGrpSpPr/>
          <p:nvPr/>
        </p:nvGrpSpPr>
        <p:grpSpPr>
          <a:xfrm>
            <a:off x="7071665" y="2273605"/>
            <a:ext cx="358999" cy="358999"/>
            <a:chOff x="-55988800" y="3982600"/>
            <a:chExt cx="319025" cy="319025"/>
          </a:xfrm>
        </p:grpSpPr>
        <p:sp>
          <p:nvSpPr>
            <p:cNvPr id="7003" name="Google Shape;7003;p8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3"/>
          <p:cNvGrpSpPr/>
          <p:nvPr/>
        </p:nvGrpSpPr>
        <p:grpSpPr>
          <a:xfrm>
            <a:off x="5730184" y="2731562"/>
            <a:ext cx="356326" cy="358971"/>
            <a:chOff x="-54026025" y="3192625"/>
            <a:chExt cx="316650" cy="319000"/>
          </a:xfrm>
        </p:grpSpPr>
        <p:sp>
          <p:nvSpPr>
            <p:cNvPr id="7009" name="Google Shape;7009;p8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3"/>
          <p:cNvGrpSpPr/>
          <p:nvPr/>
        </p:nvGrpSpPr>
        <p:grpSpPr>
          <a:xfrm>
            <a:off x="5750130" y="3202536"/>
            <a:ext cx="316434" cy="358099"/>
            <a:chOff x="-54007925" y="3584850"/>
            <a:chExt cx="281200" cy="318225"/>
          </a:xfrm>
        </p:grpSpPr>
        <p:sp>
          <p:nvSpPr>
            <p:cNvPr id="7018" name="Google Shape;7018;p8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83"/>
          <p:cNvGrpSpPr/>
          <p:nvPr/>
        </p:nvGrpSpPr>
        <p:grpSpPr>
          <a:xfrm>
            <a:off x="5750130" y="3664421"/>
            <a:ext cx="316434" cy="358914"/>
            <a:chOff x="-54007925" y="3975575"/>
            <a:chExt cx="281200" cy="318950"/>
          </a:xfrm>
        </p:grpSpPr>
        <p:sp>
          <p:nvSpPr>
            <p:cNvPr id="7025" name="Google Shape;7025;p8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3"/>
          <p:cNvGrpSpPr/>
          <p:nvPr/>
        </p:nvGrpSpPr>
        <p:grpSpPr>
          <a:xfrm>
            <a:off x="7984996" y="2748891"/>
            <a:ext cx="274770" cy="358492"/>
            <a:chOff x="-52005775" y="3208025"/>
            <a:chExt cx="244175" cy="318575"/>
          </a:xfrm>
        </p:grpSpPr>
        <p:sp>
          <p:nvSpPr>
            <p:cNvPr id="7030" name="Google Shape;7030;p8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3"/>
          <p:cNvGrpSpPr/>
          <p:nvPr/>
        </p:nvGrpSpPr>
        <p:grpSpPr>
          <a:xfrm>
            <a:off x="5291462" y="1376934"/>
            <a:ext cx="358099" cy="358099"/>
            <a:chOff x="-57568775" y="3198925"/>
            <a:chExt cx="318225" cy="318225"/>
          </a:xfrm>
        </p:grpSpPr>
        <p:sp>
          <p:nvSpPr>
            <p:cNvPr id="7042" name="Google Shape;7042;p8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83"/>
          <p:cNvGrpSpPr/>
          <p:nvPr/>
        </p:nvGrpSpPr>
        <p:grpSpPr>
          <a:xfrm>
            <a:off x="5313181" y="1832234"/>
            <a:ext cx="314662" cy="358099"/>
            <a:chOff x="-57549075" y="3590375"/>
            <a:chExt cx="279625" cy="318225"/>
          </a:xfrm>
        </p:grpSpPr>
        <p:sp>
          <p:nvSpPr>
            <p:cNvPr id="7049" name="Google Shape;7049;p8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3"/>
          <p:cNvGrpSpPr/>
          <p:nvPr/>
        </p:nvGrpSpPr>
        <p:grpSpPr>
          <a:xfrm>
            <a:off x="5305378" y="2273605"/>
            <a:ext cx="359871" cy="359871"/>
            <a:chOff x="-57570350" y="3982600"/>
            <a:chExt cx="319800" cy="319800"/>
          </a:xfrm>
        </p:grpSpPr>
        <p:sp>
          <p:nvSpPr>
            <p:cNvPr id="7054" name="Google Shape;7054;p8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83"/>
          <p:cNvGrpSpPr/>
          <p:nvPr/>
        </p:nvGrpSpPr>
        <p:grpSpPr>
          <a:xfrm>
            <a:off x="7520416" y="1376033"/>
            <a:ext cx="314662" cy="358999"/>
            <a:chOff x="-55576850" y="3198125"/>
            <a:chExt cx="279625" cy="319025"/>
          </a:xfrm>
        </p:grpSpPr>
        <p:sp>
          <p:nvSpPr>
            <p:cNvPr id="7059" name="Google Shape;7059;p8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83"/>
          <p:cNvGrpSpPr/>
          <p:nvPr/>
        </p:nvGrpSpPr>
        <p:grpSpPr>
          <a:xfrm>
            <a:off x="7497812" y="1832009"/>
            <a:ext cx="359871" cy="358324"/>
            <a:chOff x="-55596550" y="3590175"/>
            <a:chExt cx="319800" cy="318425"/>
          </a:xfrm>
        </p:grpSpPr>
        <p:sp>
          <p:nvSpPr>
            <p:cNvPr id="7064" name="Google Shape;7064;p8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3"/>
          <p:cNvGrpSpPr/>
          <p:nvPr/>
        </p:nvGrpSpPr>
        <p:grpSpPr>
          <a:xfrm>
            <a:off x="7513049" y="2273351"/>
            <a:ext cx="358999" cy="359252"/>
            <a:chOff x="-55595775" y="3982375"/>
            <a:chExt cx="319025" cy="319250"/>
          </a:xfrm>
        </p:grpSpPr>
        <p:sp>
          <p:nvSpPr>
            <p:cNvPr id="7069" name="Google Shape;7069;p8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83"/>
          <p:cNvGrpSpPr/>
          <p:nvPr/>
        </p:nvGrpSpPr>
        <p:grpSpPr>
          <a:xfrm>
            <a:off x="6170232" y="2731562"/>
            <a:ext cx="358999" cy="358099"/>
            <a:chOff x="-53635375" y="3192625"/>
            <a:chExt cx="319025" cy="318225"/>
          </a:xfrm>
        </p:grpSpPr>
        <p:sp>
          <p:nvSpPr>
            <p:cNvPr id="7076" name="Google Shape;7076;p8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3"/>
          <p:cNvGrpSpPr/>
          <p:nvPr/>
        </p:nvGrpSpPr>
        <p:grpSpPr>
          <a:xfrm>
            <a:off x="6192401" y="3202536"/>
            <a:ext cx="314662" cy="358999"/>
            <a:chOff x="-53615675" y="3584850"/>
            <a:chExt cx="279625" cy="319025"/>
          </a:xfrm>
        </p:grpSpPr>
        <p:sp>
          <p:nvSpPr>
            <p:cNvPr id="7080" name="Google Shape;7080;p8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3"/>
          <p:cNvGrpSpPr/>
          <p:nvPr/>
        </p:nvGrpSpPr>
        <p:grpSpPr>
          <a:xfrm>
            <a:off x="6170246" y="3665461"/>
            <a:ext cx="358971" cy="357874"/>
            <a:chOff x="-53634575" y="3976500"/>
            <a:chExt cx="319000" cy="318025"/>
          </a:xfrm>
        </p:grpSpPr>
        <p:sp>
          <p:nvSpPr>
            <p:cNvPr id="7084" name="Google Shape;7084;p8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83"/>
          <p:cNvGrpSpPr/>
          <p:nvPr/>
        </p:nvGrpSpPr>
        <p:grpSpPr>
          <a:xfrm>
            <a:off x="7965050" y="3208415"/>
            <a:ext cx="314662" cy="358436"/>
            <a:chOff x="-52023900" y="3590075"/>
            <a:chExt cx="279625" cy="318525"/>
          </a:xfrm>
        </p:grpSpPr>
        <p:sp>
          <p:nvSpPr>
            <p:cNvPr id="7093" name="Google Shape;7093;p8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3"/>
          <p:cNvGrpSpPr/>
          <p:nvPr/>
        </p:nvGrpSpPr>
        <p:grpSpPr>
          <a:xfrm>
            <a:off x="5728292" y="1376934"/>
            <a:ext cx="358971" cy="358971"/>
            <a:chOff x="-57173375" y="3198925"/>
            <a:chExt cx="319000" cy="319000"/>
          </a:xfrm>
        </p:grpSpPr>
        <p:sp>
          <p:nvSpPr>
            <p:cNvPr id="7101" name="Google Shape;7101;p8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83"/>
          <p:cNvGrpSpPr/>
          <p:nvPr/>
        </p:nvGrpSpPr>
        <p:grpSpPr>
          <a:xfrm>
            <a:off x="5729178" y="1854374"/>
            <a:ext cx="357198" cy="314690"/>
            <a:chOff x="-57176525" y="3610050"/>
            <a:chExt cx="317425" cy="279650"/>
          </a:xfrm>
        </p:grpSpPr>
        <p:sp>
          <p:nvSpPr>
            <p:cNvPr id="7106" name="Google Shape;7106;p8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3"/>
          <p:cNvGrpSpPr/>
          <p:nvPr/>
        </p:nvGrpSpPr>
        <p:grpSpPr>
          <a:xfrm>
            <a:off x="7939633" y="1376934"/>
            <a:ext cx="358099" cy="356326"/>
            <a:chOff x="-55202750" y="3198925"/>
            <a:chExt cx="318225" cy="316650"/>
          </a:xfrm>
        </p:grpSpPr>
        <p:sp>
          <p:nvSpPr>
            <p:cNvPr id="7112" name="Google Shape;7112;p8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3"/>
          <p:cNvGrpSpPr/>
          <p:nvPr/>
        </p:nvGrpSpPr>
        <p:grpSpPr>
          <a:xfrm>
            <a:off x="7950267" y="1832234"/>
            <a:ext cx="336830" cy="358099"/>
            <a:chOff x="-55194875" y="3590375"/>
            <a:chExt cx="299325" cy="318225"/>
          </a:xfrm>
        </p:grpSpPr>
        <p:sp>
          <p:nvSpPr>
            <p:cNvPr id="7115" name="Google Shape;7115;p8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83"/>
          <p:cNvGrpSpPr/>
          <p:nvPr/>
        </p:nvGrpSpPr>
        <p:grpSpPr>
          <a:xfrm>
            <a:off x="7954884" y="2274505"/>
            <a:ext cx="357198" cy="357198"/>
            <a:chOff x="-55203525" y="3983400"/>
            <a:chExt cx="317425" cy="317425"/>
          </a:xfrm>
        </p:grpSpPr>
        <p:sp>
          <p:nvSpPr>
            <p:cNvPr id="7121" name="Google Shape;7121;p8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3"/>
          <p:cNvGrpSpPr/>
          <p:nvPr/>
        </p:nvGrpSpPr>
        <p:grpSpPr>
          <a:xfrm>
            <a:off x="6621365" y="2731562"/>
            <a:ext cx="335930" cy="358971"/>
            <a:chOff x="-53232900" y="3192625"/>
            <a:chExt cx="298525" cy="319000"/>
          </a:xfrm>
        </p:grpSpPr>
        <p:sp>
          <p:nvSpPr>
            <p:cNvPr id="7125" name="Google Shape;7125;p8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83"/>
          <p:cNvGrpSpPr/>
          <p:nvPr/>
        </p:nvGrpSpPr>
        <p:grpSpPr>
          <a:xfrm>
            <a:off x="6610731" y="3202536"/>
            <a:ext cx="357198" cy="356326"/>
            <a:chOff x="-53242350" y="3584850"/>
            <a:chExt cx="317425" cy="316650"/>
          </a:xfrm>
        </p:grpSpPr>
        <p:sp>
          <p:nvSpPr>
            <p:cNvPr id="7134" name="Google Shape;7134;p8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83"/>
          <p:cNvGrpSpPr/>
          <p:nvPr/>
        </p:nvGrpSpPr>
        <p:grpSpPr>
          <a:xfrm>
            <a:off x="6631999" y="3665236"/>
            <a:ext cx="314662" cy="358999"/>
            <a:chOff x="-53224225" y="3976300"/>
            <a:chExt cx="279625" cy="319025"/>
          </a:xfrm>
        </p:grpSpPr>
        <p:sp>
          <p:nvSpPr>
            <p:cNvPr id="7140" name="Google Shape;7140;p8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83"/>
          <p:cNvGrpSpPr/>
          <p:nvPr/>
        </p:nvGrpSpPr>
        <p:grpSpPr>
          <a:xfrm>
            <a:off x="7942896" y="3672917"/>
            <a:ext cx="358971" cy="358408"/>
            <a:chOff x="-52043575" y="3983125"/>
            <a:chExt cx="319000" cy="318500"/>
          </a:xfrm>
        </p:grpSpPr>
        <p:sp>
          <p:nvSpPr>
            <p:cNvPr id="7148" name="Google Shape;7148;p8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83"/>
          <p:cNvGrpSpPr/>
          <p:nvPr/>
        </p:nvGrpSpPr>
        <p:grpSpPr>
          <a:xfrm>
            <a:off x="6196836" y="1376934"/>
            <a:ext cx="314662" cy="358971"/>
            <a:chOff x="-56766175" y="3198925"/>
            <a:chExt cx="279625" cy="319000"/>
          </a:xfrm>
        </p:grpSpPr>
        <p:sp>
          <p:nvSpPr>
            <p:cNvPr id="7158" name="Google Shape;7158;p8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83"/>
          <p:cNvGrpSpPr/>
          <p:nvPr/>
        </p:nvGrpSpPr>
        <p:grpSpPr>
          <a:xfrm>
            <a:off x="6195950" y="1832234"/>
            <a:ext cx="316434" cy="358099"/>
            <a:chOff x="-56766175" y="3590375"/>
            <a:chExt cx="281200" cy="318225"/>
          </a:xfrm>
        </p:grpSpPr>
        <p:sp>
          <p:nvSpPr>
            <p:cNvPr id="7166" name="Google Shape;7166;p8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83"/>
          <p:cNvGrpSpPr/>
          <p:nvPr/>
        </p:nvGrpSpPr>
        <p:grpSpPr>
          <a:xfrm>
            <a:off x="6232906" y="2273605"/>
            <a:ext cx="272126" cy="358099"/>
            <a:chOff x="-56747275" y="3982600"/>
            <a:chExt cx="241825" cy="318225"/>
          </a:xfrm>
        </p:grpSpPr>
        <p:sp>
          <p:nvSpPr>
            <p:cNvPr id="7171" name="Google Shape;7171;p8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83"/>
          <p:cNvGrpSpPr/>
          <p:nvPr/>
        </p:nvGrpSpPr>
        <p:grpSpPr>
          <a:xfrm>
            <a:off x="4840657" y="3215842"/>
            <a:ext cx="358999" cy="342991"/>
            <a:chOff x="-54812875" y="3596675"/>
            <a:chExt cx="319025" cy="304800"/>
          </a:xfrm>
        </p:grpSpPr>
        <p:sp>
          <p:nvSpPr>
            <p:cNvPr id="7179" name="Google Shape;7179;p8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6" name="Google Shape;7186;p83"/>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3"/>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8" name="Google Shape;7188;p83"/>
          <p:cNvGrpSpPr/>
          <p:nvPr/>
        </p:nvGrpSpPr>
        <p:grpSpPr>
          <a:xfrm>
            <a:off x="4862826" y="3672326"/>
            <a:ext cx="314662" cy="358099"/>
            <a:chOff x="-54793175" y="3982600"/>
            <a:chExt cx="279625" cy="318225"/>
          </a:xfrm>
        </p:grpSpPr>
        <p:sp>
          <p:nvSpPr>
            <p:cNvPr id="7189" name="Google Shape;7189;p8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3"/>
          <p:cNvGrpSpPr/>
          <p:nvPr/>
        </p:nvGrpSpPr>
        <p:grpSpPr>
          <a:xfrm>
            <a:off x="7074284" y="2731562"/>
            <a:ext cx="314662" cy="358099"/>
            <a:chOff x="-52832000" y="3192625"/>
            <a:chExt cx="279625" cy="318225"/>
          </a:xfrm>
        </p:grpSpPr>
        <p:sp>
          <p:nvSpPr>
            <p:cNvPr id="7197" name="Google Shape;7197;p8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83"/>
          <p:cNvGrpSpPr/>
          <p:nvPr/>
        </p:nvGrpSpPr>
        <p:grpSpPr>
          <a:xfrm>
            <a:off x="5760817" y="2272929"/>
            <a:ext cx="323524" cy="358774"/>
            <a:chOff x="-57162350" y="3982000"/>
            <a:chExt cx="287500" cy="318825"/>
          </a:xfrm>
        </p:grpSpPr>
        <p:sp>
          <p:nvSpPr>
            <p:cNvPr id="7206" name="Google Shape;7206;p8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83"/>
          <p:cNvGrpSpPr/>
          <p:nvPr/>
        </p:nvGrpSpPr>
        <p:grpSpPr>
          <a:xfrm>
            <a:off x="7052130" y="3203436"/>
            <a:ext cx="358971" cy="357198"/>
            <a:chOff x="-52851675" y="3585650"/>
            <a:chExt cx="319000" cy="317425"/>
          </a:xfrm>
        </p:grpSpPr>
        <p:sp>
          <p:nvSpPr>
            <p:cNvPr id="7215" name="Google Shape;7215;p8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83"/>
          <p:cNvGrpSpPr/>
          <p:nvPr/>
        </p:nvGrpSpPr>
        <p:grpSpPr>
          <a:xfrm>
            <a:off x="7074284" y="3665236"/>
            <a:ext cx="314662" cy="358999"/>
            <a:chOff x="-52832000" y="3976300"/>
            <a:chExt cx="279625" cy="319025"/>
          </a:xfrm>
        </p:grpSpPr>
        <p:sp>
          <p:nvSpPr>
            <p:cNvPr id="7222" name="Google Shape;7222;p8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83"/>
          <p:cNvGrpSpPr/>
          <p:nvPr/>
        </p:nvGrpSpPr>
        <p:grpSpPr>
          <a:xfrm>
            <a:off x="6191490" y="4119884"/>
            <a:ext cx="316434" cy="358099"/>
            <a:chOff x="-51633225" y="3198925"/>
            <a:chExt cx="281200" cy="318225"/>
          </a:xfrm>
        </p:grpSpPr>
        <p:sp>
          <p:nvSpPr>
            <p:cNvPr id="7228" name="Google Shape;7228;p8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83"/>
          <p:cNvGrpSpPr/>
          <p:nvPr/>
        </p:nvGrpSpPr>
        <p:grpSpPr>
          <a:xfrm>
            <a:off x="6610314" y="1377806"/>
            <a:ext cx="365188" cy="357226"/>
            <a:chOff x="-56396775" y="3199700"/>
            <a:chExt cx="324525" cy="317450"/>
          </a:xfrm>
        </p:grpSpPr>
        <p:sp>
          <p:nvSpPr>
            <p:cNvPr id="7236" name="Google Shape;7236;p8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3"/>
          <p:cNvGrpSpPr/>
          <p:nvPr/>
        </p:nvGrpSpPr>
        <p:grpSpPr>
          <a:xfrm>
            <a:off x="6613408" y="1843740"/>
            <a:ext cx="358999" cy="335958"/>
            <a:chOff x="-56394425" y="3600600"/>
            <a:chExt cx="319025" cy="298550"/>
          </a:xfrm>
        </p:grpSpPr>
        <p:sp>
          <p:nvSpPr>
            <p:cNvPr id="7243" name="Google Shape;7243;p8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3"/>
          <p:cNvGrpSpPr/>
          <p:nvPr/>
        </p:nvGrpSpPr>
        <p:grpSpPr>
          <a:xfrm>
            <a:off x="6644175" y="2274505"/>
            <a:ext cx="327068" cy="357198"/>
            <a:chOff x="-56379450" y="3983400"/>
            <a:chExt cx="290650" cy="317425"/>
          </a:xfrm>
        </p:grpSpPr>
        <p:sp>
          <p:nvSpPr>
            <p:cNvPr id="7247" name="Google Shape;7247;p8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3"/>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3"/>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83"/>
          <p:cNvGrpSpPr/>
          <p:nvPr/>
        </p:nvGrpSpPr>
        <p:grpSpPr>
          <a:xfrm>
            <a:off x="5307879" y="2738651"/>
            <a:ext cx="316434" cy="358971"/>
            <a:chOff x="-54401725" y="3198925"/>
            <a:chExt cx="281200" cy="319000"/>
          </a:xfrm>
        </p:grpSpPr>
        <p:sp>
          <p:nvSpPr>
            <p:cNvPr id="7256" name="Google Shape;7256;p8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3"/>
          <p:cNvGrpSpPr/>
          <p:nvPr/>
        </p:nvGrpSpPr>
        <p:grpSpPr>
          <a:xfrm>
            <a:off x="5308766" y="3208753"/>
            <a:ext cx="314662" cy="358099"/>
            <a:chOff x="-54401725" y="3590375"/>
            <a:chExt cx="279625" cy="318225"/>
          </a:xfrm>
        </p:grpSpPr>
        <p:sp>
          <p:nvSpPr>
            <p:cNvPr id="7268" name="Google Shape;7268;p8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83"/>
          <p:cNvGrpSpPr/>
          <p:nvPr/>
        </p:nvGrpSpPr>
        <p:grpSpPr>
          <a:xfrm>
            <a:off x="5306557" y="3672326"/>
            <a:ext cx="319079" cy="358099"/>
            <a:chOff x="-54403300" y="3982600"/>
            <a:chExt cx="283550" cy="318225"/>
          </a:xfrm>
        </p:grpSpPr>
        <p:sp>
          <p:nvSpPr>
            <p:cNvPr id="7275" name="Google Shape;7275;p8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83"/>
          <p:cNvGrpSpPr/>
          <p:nvPr/>
        </p:nvGrpSpPr>
        <p:grpSpPr>
          <a:xfrm>
            <a:off x="7493951" y="2733559"/>
            <a:ext cx="356298" cy="356973"/>
            <a:chOff x="-52458650" y="3194400"/>
            <a:chExt cx="316625" cy="317225"/>
          </a:xfrm>
        </p:grpSpPr>
        <p:sp>
          <p:nvSpPr>
            <p:cNvPr id="7281" name="Google Shape;7281;p8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83"/>
          <p:cNvGrpSpPr/>
          <p:nvPr/>
        </p:nvGrpSpPr>
        <p:grpSpPr>
          <a:xfrm>
            <a:off x="4862826" y="2738651"/>
            <a:ext cx="314662" cy="358971"/>
            <a:chOff x="-54793175" y="3198925"/>
            <a:chExt cx="279625" cy="319000"/>
          </a:xfrm>
        </p:grpSpPr>
        <p:sp>
          <p:nvSpPr>
            <p:cNvPr id="7290" name="Google Shape;7290;p8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83"/>
          <p:cNvGrpSpPr/>
          <p:nvPr/>
        </p:nvGrpSpPr>
        <p:grpSpPr>
          <a:xfrm>
            <a:off x="7503249" y="3202536"/>
            <a:ext cx="337703" cy="357845"/>
            <a:chOff x="-52450000" y="3584850"/>
            <a:chExt cx="300100" cy="318000"/>
          </a:xfrm>
        </p:grpSpPr>
        <p:sp>
          <p:nvSpPr>
            <p:cNvPr id="7298" name="Google Shape;7298;p8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83"/>
          <p:cNvGrpSpPr/>
          <p:nvPr/>
        </p:nvGrpSpPr>
        <p:grpSpPr>
          <a:xfrm>
            <a:off x="7514769" y="3667009"/>
            <a:ext cx="314662" cy="357226"/>
            <a:chOff x="-52440550" y="3977875"/>
            <a:chExt cx="279625" cy="317450"/>
          </a:xfrm>
        </p:grpSpPr>
        <p:sp>
          <p:nvSpPr>
            <p:cNvPr id="7306" name="Google Shape;7306;p8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83"/>
          <p:cNvGrpSpPr/>
          <p:nvPr/>
        </p:nvGrpSpPr>
        <p:grpSpPr>
          <a:xfrm>
            <a:off x="6626703" y="4123215"/>
            <a:ext cx="314662" cy="358999"/>
            <a:chOff x="-51623775" y="3584850"/>
            <a:chExt cx="279625" cy="319025"/>
          </a:xfrm>
        </p:grpSpPr>
        <p:sp>
          <p:nvSpPr>
            <p:cNvPr id="7315" name="Google Shape;7315;p8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4" name="Google Shape;7324;p83"/>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25" name="Google Shape;7325;p83"/>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29" name="Shape 7329"/>
        <p:cNvGrpSpPr/>
        <p:nvPr/>
      </p:nvGrpSpPr>
      <p:grpSpPr>
        <a:xfrm>
          <a:off x="0" y="0"/>
          <a:ext cx="0" cy="0"/>
          <a:chOff x="0" y="0"/>
          <a:chExt cx="0" cy="0"/>
        </a:xfrm>
      </p:grpSpPr>
      <p:grpSp>
        <p:nvGrpSpPr>
          <p:cNvPr id="7330" name="Google Shape;7330;p84"/>
          <p:cNvGrpSpPr/>
          <p:nvPr/>
        </p:nvGrpSpPr>
        <p:grpSpPr>
          <a:xfrm>
            <a:off x="866775" y="1386849"/>
            <a:ext cx="276003" cy="357300"/>
            <a:chOff x="-50469125" y="3183175"/>
            <a:chExt cx="233150" cy="301825"/>
          </a:xfrm>
        </p:grpSpPr>
        <p:sp>
          <p:nvSpPr>
            <p:cNvPr id="7331" name="Google Shape;7331;p8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84"/>
          <p:cNvGrpSpPr/>
          <p:nvPr/>
        </p:nvGrpSpPr>
        <p:grpSpPr>
          <a:xfrm>
            <a:off x="826674" y="1822251"/>
            <a:ext cx="356205" cy="355288"/>
            <a:chOff x="-50504575" y="3550975"/>
            <a:chExt cx="300900" cy="300125"/>
          </a:xfrm>
        </p:grpSpPr>
        <p:sp>
          <p:nvSpPr>
            <p:cNvPr id="7335" name="Google Shape;7335;p8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84"/>
          <p:cNvGrpSpPr/>
          <p:nvPr/>
        </p:nvGrpSpPr>
        <p:grpSpPr>
          <a:xfrm>
            <a:off x="826674" y="2260493"/>
            <a:ext cx="356205" cy="354341"/>
            <a:chOff x="-50503000" y="3921175"/>
            <a:chExt cx="300900" cy="299325"/>
          </a:xfrm>
        </p:grpSpPr>
        <p:sp>
          <p:nvSpPr>
            <p:cNvPr id="7340" name="Google Shape;7340;p8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84"/>
          <p:cNvGrpSpPr/>
          <p:nvPr/>
        </p:nvGrpSpPr>
        <p:grpSpPr>
          <a:xfrm>
            <a:off x="3030727" y="1406411"/>
            <a:ext cx="355258" cy="356205"/>
            <a:chOff x="-48630025" y="3199700"/>
            <a:chExt cx="300100" cy="300900"/>
          </a:xfrm>
        </p:grpSpPr>
        <p:sp>
          <p:nvSpPr>
            <p:cNvPr id="7346" name="Google Shape;7346;p8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4"/>
          <p:cNvGrpSpPr/>
          <p:nvPr/>
        </p:nvGrpSpPr>
        <p:grpSpPr>
          <a:xfrm>
            <a:off x="3030727" y="1843707"/>
            <a:ext cx="355258" cy="355258"/>
            <a:chOff x="-48630025" y="3569100"/>
            <a:chExt cx="300100" cy="300100"/>
          </a:xfrm>
        </p:grpSpPr>
        <p:sp>
          <p:nvSpPr>
            <p:cNvPr id="7350" name="Google Shape;7350;p8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84"/>
          <p:cNvGrpSpPr/>
          <p:nvPr/>
        </p:nvGrpSpPr>
        <p:grpSpPr>
          <a:xfrm>
            <a:off x="3031201" y="2281003"/>
            <a:ext cx="354311" cy="353394"/>
            <a:chOff x="-48629225" y="3938500"/>
            <a:chExt cx="299300" cy="298525"/>
          </a:xfrm>
        </p:grpSpPr>
        <p:sp>
          <p:nvSpPr>
            <p:cNvPr id="7361" name="Google Shape;7361;p8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4"/>
          <p:cNvGrpSpPr/>
          <p:nvPr/>
        </p:nvGrpSpPr>
        <p:grpSpPr>
          <a:xfrm>
            <a:off x="1766604" y="2752344"/>
            <a:ext cx="311458" cy="354341"/>
            <a:chOff x="-46762575" y="3200500"/>
            <a:chExt cx="263100" cy="299325"/>
          </a:xfrm>
        </p:grpSpPr>
        <p:sp>
          <p:nvSpPr>
            <p:cNvPr id="7366" name="Google Shape;7366;p8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4"/>
          <p:cNvGrpSpPr/>
          <p:nvPr/>
        </p:nvGrpSpPr>
        <p:grpSpPr>
          <a:xfrm>
            <a:off x="1744689" y="3211066"/>
            <a:ext cx="355288" cy="312375"/>
            <a:chOff x="-46779900" y="3588000"/>
            <a:chExt cx="300125" cy="263875"/>
          </a:xfrm>
        </p:grpSpPr>
        <p:sp>
          <p:nvSpPr>
            <p:cNvPr id="7372" name="Google Shape;7372;p8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4"/>
          <p:cNvGrpSpPr/>
          <p:nvPr/>
        </p:nvGrpSpPr>
        <p:grpSpPr>
          <a:xfrm>
            <a:off x="1745162" y="3625988"/>
            <a:ext cx="354341" cy="353394"/>
            <a:chOff x="-46779100" y="3938500"/>
            <a:chExt cx="299325" cy="298525"/>
          </a:xfrm>
        </p:grpSpPr>
        <p:sp>
          <p:nvSpPr>
            <p:cNvPr id="7377" name="Google Shape;7377;p8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4"/>
          <p:cNvGrpSpPr/>
          <p:nvPr/>
        </p:nvGrpSpPr>
        <p:grpSpPr>
          <a:xfrm>
            <a:off x="3952900" y="2758855"/>
            <a:ext cx="355258" cy="355288"/>
            <a:chOff x="-44924250" y="3206000"/>
            <a:chExt cx="300100" cy="300125"/>
          </a:xfrm>
        </p:grpSpPr>
        <p:sp>
          <p:nvSpPr>
            <p:cNvPr id="7380" name="Google Shape;7380;p8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84"/>
          <p:cNvGrpSpPr/>
          <p:nvPr/>
        </p:nvGrpSpPr>
        <p:grpSpPr>
          <a:xfrm>
            <a:off x="1267386" y="1386849"/>
            <a:ext cx="355258" cy="355258"/>
            <a:chOff x="-50134375" y="3183175"/>
            <a:chExt cx="300100" cy="300100"/>
          </a:xfrm>
        </p:grpSpPr>
        <p:sp>
          <p:nvSpPr>
            <p:cNvPr id="7386" name="Google Shape;7386;p8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84"/>
          <p:cNvGrpSpPr/>
          <p:nvPr/>
        </p:nvGrpSpPr>
        <p:grpSpPr>
          <a:xfrm>
            <a:off x="1267386" y="1822251"/>
            <a:ext cx="355258" cy="355288"/>
            <a:chOff x="-50134375" y="3550975"/>
            <a:chExt cx="300100" cy="300125"/>
          </a:xfrm>
        </p:grpSpPr>
        <p:sp>
          <p:nvSpPr>
            <p:cNvPr id="7397" name="Google Shape;7397;p8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84"/>
          <p:cNvGrpSpPr/>
          <p:nvPr/>
        </p:nvGrpSpPr>
        <p:grpSpPr>
          <a:xfrm>
            <a:off x="1267386" y="2259783"/>
            <a:ext cx="355258" cy="355051"/>
            <a:chOff x="-50134375" y="3920575"/>
            <a:chExt cx="300100" cy="299925"/>
          </a:xfrm>
        </p:grpSpPr>
        <p:sp>
          <p:nvSpPr>
            <p:cNvPr id="7400" name="Google Shape;7400;p8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4"/>
          <p:cNvGrpSpPr/>
          <p:nvPr/>
        </p:nvGrpSpPr>
        <p:grpSpPr>
          <a:xfrm>
            <a:off x="3478110" y="1407358"/>
            <a:ext cx="357123" cy="355258"/>
            <a:chOff x="-48262200" y="3200500"/>
            <a:chExt cx="301675" cy="300100"/>
          </a:xfrm>
        </p:grpSpPr>
        <p:sp>
          <p:nvSpPr>
            <p:cNvPr id="7404" name="Google Shape;7404;p8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4"/>
          <p:cNvGrpSpPr/>
          <p:nvPr/>
        </p:nvGrpSpPr>
        <p:grpSpPr>
          <a:xfrm>
            <a:off x="3507483" y="1844447"/>
            <a:ext cx="298377" cy="354519"/>
            <a:chOff x="-48233050" y="3569725"/>
            <a:chExt cx="252050" cy="299475"/>
          </a:xfrm>
        </p:grpSpPr>
        <p:sp>
          <p:nvSpPr>
            <p:cNvPr id="7414" name="Google Shape;7414;p8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4"/>
          <p:cNvGrpSpPr/>
          <p:nvPr/>
        </p:nvGrpSpPr>
        <p:grpSpPr>
          <a:xfrm>
            <a:off x="3531248" y="2278191"/>
            <a:ext cx="250847" cy="358070"/>
            <a:chOff x="-48216525" y="3936125"/>
            <a:chExt cx="211900" cy="302475"/>
          </a:xfrm>
        </p:grpSpPr>
        <p:sp>
          <p:nvSpPr>
            <p:cNvPr id="7418" name="Google Shape;7418;p8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84"/>
          <p:cNvGrpSpPr/>
          <p:nvPr/>
        </p:nvGrpSpPr>
        <p:grpSpPr>
          <a:xfrm>
            <a:off x="2186966" y="2753261"/>
            <a:ext cx="355258" cy="355288"/>
            <a:chOff x="-46410500" y="3201275"/>
            <a:chExt cx="300100" cy="300125"/>
          </a:xfrm>
        </p:grpSpPr>
        <p:sp>
          <p:nvSpPr>
            <p:cNvPr id="7423" name="Google Shape;7423;p8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84"/>
          <p:cNvGrpSpPr/>
          <p:nvPr/>
        </p:nvGrpSpPr>
        <p:grpSpPr>
          <a:xfrm>
            <a:off x="2186966" y="3188692"/>
            <a:ext cx="355258" cy="356205"/>
            <a:chOff x="-46409700" y="3569100"/>
            <a:chExt cx="300100" cy="300900"/>
          </a:xfrm>
        </p:grpSpPr>
        <p:sp>
          <p:nvSpPr>
            <p:cNvPr id="7429" name="Google Shape;7429;p8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4"/>
          <p:cNvGrpSpPr/>
          <p:nvPr/>
        </p:nvGrpSpPr>
        <p:grpSpPr>
          <a:xfrm>
            <a:off x="2174847" y="3624124"/>
            <a:ext cx="379497" cy="358070"/>
            <a:chOff x="-46422300" y="3936925"/>
            <a:chExt cx="320575" cy="302475"/>
          </a:xfrm>
        </p:grpSpPr>
        <p:sp>
          <p:nvSpPr>
            <p:cNvPr id="7435" name="Google Shape;7435;p8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4"/>
          <p:cNvGrpSpPr/>
          <p:nvPr/>
        </p:nvGrpSpPr>
        <p:grpSpPr>
          <a:xfrm>
            <a:off x="3952426" y="3178452"/>
            <a:ext cx="356205" cy="355258"/>
            <a:chOff x="-44914800" y="3560450"/>
            <a:chExt cx="300900" cy="300100"/>
          </a:xfrm>
        </p:grpSpPr>
        <p:sp>
          <p:nvSpPr>
            <p:cNvPr id="7438" name="Google Shape;7438;p8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4"/>
          <p:cNvGrpSpPr/>
          <p:nvPr/>
        </p:nvGrpSpPr>
        <p:grpSpPr>
          <a:xfrm>
            <a:off x="1707478" y="1387086"/>
            <a:ext cx="354311" cy="354104"/>
            <a:chOff x="-49764975" y="3183375"/>
            <a:chExt cx="299300" cy="299125"/>
          </a:xfrm>
        </p:grpSpPr>
        <p:sp>
          <p:nvSpPr>
            <p:cNvPr id="7444" name="Google Shape;7444;p8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84"/>
          <p:cNvGrpSpPr/>
          <p:nvPr/>
        </p:nvGrpSpPr>
        <p:grpSpPr>
          <a:xfrm>
            <a:off x="1707478" y="1822547"/>
            <a:ext cx="354311" cy="355909"/>
            <a:chOff x="-49764975" y="3551225"/>
            <a:chExt cx="299300" cy="300650"/>
          </a:xfrm>
        </p:grpSpPr>
        <p:sp>
          <p:nvSpPr>
            <p:cNvPr id="7454" name="Google Shape;7454;p8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4"/>
          <p:cNvGrpSpPr/>
          <p:nvPr/>
        </p:nvGrpSpPr>
        <p:grpSpPr>
          <a:xfrm>
            <a:off x="1705140" y="2259310"/>
            <a:ext cx="358987" cy="355525"/>
            <a:chOff x="-49766550" y="3920175"/>
            <a:chExt cx="303250" cy="300325"/>
          </a:xfrm>
        </p:grpSpPr>
        <p:sp>
          <p:nvSpPr>
            <p:cNvPr id="7466" name="Google Shape;7466;p8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84"/>
          <p:cNvGrpSpPr/>
          <p:nvPr/>
        </p:nvGrpSpPr>
        <p:grpSpPr>
          <a:xfrm>
            <a:off x="3920671" y="1407358"/>
            <a:ext cx="357123" cy="354341"/>
            <a:chOff x="-47892800" y="3200500"/>
            <a:chExt cx="301675" cy="299325"/>
          </a:xfrm>
        </p:grpSpPr>
        <p:sp>
          <p:nvSpPr>
            <p:cNvPr id="7471" name="Google Shape;7471;p8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4"/>
          <p:cNvGrpSpPr/>
          <p:nvPr/>
        </p:nvGrpSpPr>
        <p:grpSpPr>
          <a:xfrm>
            <a:off x="3984537" y="1843707"/>
            <a:ext cx="229391" cy="355258"/>
            <a:chOff x="-47839250" y="3569100"/>
            <a:chExt cx="193775" cy="300100"/>
          </a:xfrm>
        </p:grpSpPr>
        <p:sp>
          <p:nvSpPr>
            <p:cNvPr id="7478" name="Google Shape;7478;p8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4"/>
          <p:cNvGrpSpPr/>
          <p:nvPr/>
        </p:nvGrpSpPr>
        <p:grpSpPr>
          <a:xfrm>
            <a:off x="3921603" y="2280056"/>
            <a:ext cx="355258" cy="356205"/>
            <a:chOff x="-47892800" y="3937700"/>
            <a:chExt cx="300100" cy="300900"/>
          </a:xfrm>
        </p:grpSpPr>
        <p:sp>
          <p:nvSpPr>
            <p:cNvPr id="7485" name="Google Shape;7485;p8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84"/>
          <p:cNvGrpSpPr/>
          <p:nvPr/>
        </p:nvGrpSpPr>
        <p:grpSpPr>
          <a:xfrm>
            <a:off x="2626898" y="2773770"/>
            <a:ext cx="355258" cy="311458"/>
            <a:chOff x="-46042675" y="3218600"/>
            <a:chExt cx="300100" cy="263100"/>
          </a:xfrm>
        </p:grpSpPr>
        <p:sp>
          <p:nvSpPr>
            <p:cNvPr id="7494" name="Google Shape;7494;p8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4"/>
          <p:cNvGrpSpPr/>
          <p:nvPr/>
        </p:nvGrpSpPr>
        <p:grpSpPr>
          <a:xfrm>
            <a:off x="2626898" y="3188219"/>
            <a:ext cx="355258" cy="323118"/>
            <a:chOff x="-46042675" y="3568700"/>
            <a:chExt cx="300100" cy="272950"/>
          </a:xfrm>
        </p:grpSpPr>
        <p:sp>
          <p:nvSpPr>
            <p:cNvPr id="7501" name="Google Shape;7501;p8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84"/>
          <p:cNvGrpSpPr/>
          <p:nvPr/>
        </p:nvGrpSpPr>
        <p:grpSpPr>
          <a:xfrm>
            <a:off x="2668849" y="3625189"/>
            <a:ext cx="271357" cy="356057"/>
            <a:chOff x="-46007225" y="3937825"/>
            <a:chExt cx="229225" cy="300775"/>
          </a:xfrm>
        </p:grpSpPr>
        <p:sp>
          <p:nvSpPr>
            <p:cNvPr id="7506" name="Google Shape;7506;p8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4"/>
          <p:cNvGrpSpPr/>
          <p:nvPr/>
        </p:nvGrpSpPr>
        <p:grpSpPr>
          <a:xfrm>
            <a:off x="3974341" y="3615275"/>
            <a:ext cx="312375" cy="357596"/>
            <a:chOff x="-44895900" y="3929450"/>
            <a:chExt cx="263875" cy="302075"/>
          </a:xfrm>
        </p:grpSpPr>
        <p:sp>
          <p:nvSpPr>
            <p:cNvPr id="7517" name="Google Shape;7517;p8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4"/>
          <p:cNvGrpSpPr/>
          <p:nvPr/>
        </p:nvGrpSpPr>
        <p:grpSpPr>
          <a:xfrm>
            <a:off x="2148160" y="1398036"/>
            <a:ext cx="356205" cy="332885"/>
            <a:chOff x="-49397175" y="3192625"/>
            <a:chExt cx="300900" cy="281200"/>
          </a:xfrm>
        </p:grpSpPr>
        <p:sp>
          <p:nvSpPr>
            <p:cNvPr id="7524" name="Google Shape;7524;p8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4"/>
          <p:cNvGrpSpPr/>
          <p:nvPr/>
        </p:nvGrpSpPr>
        <p:grpSpPr>
          <a:xfrm>
            <a:off x="2174263" y="1822251"/>
            <a:ext cx="304000" cy="356205"/>
            <a:chOff x="-49375900" y="3550975"/>
            <a:chExt cx="256800" cy="300900"/>
          </a:xfrm>
        </p:grpSpPr>
        <p:sp>
          <p:nvSpPr>
            <p:cNvPr id="7532" name="Google Shape;7532;p8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4"/>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84"/>
          <p:cNvGrpSpPr/>
          <p:nvPr/>
        </p:nvGrpSpPr>
        <p:grpSpPr>
          <a:xfrm>
            <a:off x="2169616" y="2259546"/>
            <a:ext cx="313293" cy="356205"/>
            <a:chOff x="-49378250" y="3920375"/>
            <a:chExt cx="264650" cy="300900"/>
          </a:xfrm>
        </p:grpSpPr>
        <p:sp>
          <p:nvSpPr>
            <p:cNvPr id="7544" name="Google Shape;7544;p8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4"/>
          <p:cNvGrpSpPr/>
          <p:nvPr/>
        </p:nvGrpSpPr>
        <p:grpSpPr>
          <a:xfrm>
            <a:off x="888604" y="2752344"/>
            <a:ext cx="312375" cy="357123"/>
            <a:chOff x="-47505300" y="3200500"/>
            <a:chExt cx="263875" cy="301675"/>
          </a:xfrm>
        </p:grpSpPr>
        <p:sp>
          <p:nvSpPr>
            <p:cNvPr id="7552" name="Google Shape;7552;p8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4"/>
          <p:cNvGrpSpPr/>
          <p:nvPr/>
        </p:nvGrpSpPr>
        <p:grpSpPr>
          <a:xfrm>
            <a:off x="866704" y="3188692"/>
            <a:ext cx="356176" cy="355051"/>
            <a:chOff x="-47524975" y="3569100"/>
            <a:chExt cx="300875" cy="299925"/>
          </a:xfrm>
        </p:grpSpPr>
        <p:sp>
          <p:nvSpPr>
            <p:cNvPr id="7566" name="Google Shape;7566;p8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4"/>
          <p:cNvGrpSpPr/>
          <p:nvPr/>
        </p:nvGrpSpPr>
        <p:grpSpPr>
          <a:xfrm>
            <a:off x="867162" y="3667954"/>
            <a:ext cx="355258" cy="270410"/>
            <a:chOff x="-47523400" y="3973950"/>
            <a:chExt cx="300100" cy="228425"/>
          </a:xfrm>
        </p:grpSpPr>
        <p:sp>
          <p:nvSpPr>
            <p:cNvPr id="7572" name="Google Shape;7572;p8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4"/>
          <p:cNvGrpSpPr/>
          <p:nvPr/>
        </p:nvGrpSpPr>
        <p:grpSpPr>
          <a:xfrm>
            <a:off x="3072283" y="2750953"/>
            <a:ext cx="354341" cy="357596"/>
            <a:chOff x="-45673275" y="3199325"/>
            <a:chExt cx="299325" cy="302075"/>
          </a:xfrm>
        </p:grpSpPr>
        <p:sp>
          <p:nvSpPr>
            <p:cNvPr id="7578" name="Google Shape;7578;p8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4"/>
          <p:cNvGrpSpPr/>
          <p:nvPr/>
        </p:nvGrpSpPr>
        <p:grpSpPr>
          <a:xfrm>
            <a:off x="3071351" y="3209202"/>
            <a:ext cx="356205" cy="314240"/>
            <a:chOff x="-45674075" y="3586425"/>
            <a:chExt cx="300900" cy="265450"/>
          </a:xfrm>
        </p:grpSpPr>
        <p:sp>
          <p:nvSpPr>
            <p:cNvPr id="7582" name="Google Shape;7582;p8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4"/>
          <p:cNvGrpSpPr/>
          <p:nvPr/>
        </p:nvGrpSpPr>
        <p:grpSpPr>
          <a:xfrm>
            <a:off x="3072283" y="3625041"/>
            <a:ext cx="354341" cy="356205"/>
            <a:chOff x="-45673275" y="3937700"/>
            <a:chExt cx="299325" cy="300900"/>
          </a:xfrm>
        </p:grpSpPr>
        <p:sp>
          <p:nvSpPr>
            <p:cNvPr id="7585" name="Google Shape;7585;p8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4"/>
          <p:cNvGrpSpPr/>
          <p:nvPr/>
        </p:nvGrpSpPr>
        <p:grpSpPr>
          <a:xfrm>
            <a:off x="2186449" y="4117825"/>
            <a:ext cx="356205" cy="356205"/>
            <a:chOff x="-44512325" y="3176075"/>
            <a:chExt cx="300900" cy="300900"/>
          </a:xfrm>
        </p:grpSpPr>
        <p:sp>
          <p:nvSpPr>
            <p:cNvPr id="7592" name="Google Shape;7592;p8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4"/>
          <p:cNvGrpSpPr/>
          <p:nvPr/>
        </p:nvGrpSpPr>
        <p:grpSpPr>
          <a:xfrm>
            <a:off x="2589789" y="1386849"/>
            <a:ext cx="354341" cy="354341"/>
            <a:chOff x="-49027775" y="3183175"/>
            <a:chExt cx="299325" cy="299325"/>
          </a:xfrm>
        </p:grpSpPr>
        <p:sp>
          <p:nvSpPr>
            <p:cNvPr id="7596" name="Google Shape;7596;p8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4"/>
          <p:cNvGrpSpPr/>
          <p:nvPr/>
        </p:nvGrpSpPr>
        <p:grpSpPr>
          <a:xfrm>
            <a:off x="2589330" y="1822251"/>
            <a:ext cx="355258" cy="357152"/>
            <a:chOff x="-49027775" y="3550975"/>
            <a:chExt cx="300100" cy="301700"/>
          </a:xfrm>
        </p:grpSpPr>
        <p:sp>
          <p:nvSpPr>
            <p:cNvPr id="7601" name="Google Shape;7601;p8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4"/>
          <p:cNvGrpSpPr/>
          <p:nvPr/>
        </p:nvGrpSpPr>
        <p:grpSpPr>
          <a:xfrm>
            <a:off x="2587406" y="2259310"/>
            <a:ext cx="359106" cy="355525"/>
            <a:chOff x="-49031025" y="3920175"/>
            <a:chExt cx="303350" cy="300325"/>
          </a:xfrm>
        </p:grpSpPr>
        <p:sp>
          <p:nvSpPr>
            <p:cNvPr id="7612" name="Google Shape;7612;p8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4"/>
          <p:cNvGrpSpPr/>
          <p:nvPr/>
        </p:nvGrpSpPr>
        <p:grpSpPr>
          <a:xfrm>
            <a:off x="1303511" y="2752344"/>
            <a:ext cx="356176" cy="354341"/>
            <a:chOff x="-47155575" y="3200500"/>
            <a:chExt cx="300875" cy="299325"/>
          </a:xfrm>
        </p:grpSpPr>
        <p:sp>
          <p:nvSpPr>
            <p:cNvPr id="7619" name="Google Shape;7619;p8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84"/>
          <p:cNvGrpSpPr/>
          <p:nvPr/>
        </p:nvGrpSpPr>
        <p:grpSpPr>
          <a:xfrm>
            <a:off x="1303970" y="3188692"/>
            <a:ext cx="355258" cy="355258"/>
            <a:chOff x="-47154800" y="3569100"/>
            <a:chExt cx="300100" cy="300100"/>
          </a:xfrm>
        </p:grpSpPr>
        <p:sp>
          <p:nvSpPr>
            <p:cNvPr id="7626" name="Google Shape;7626;p8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84"/>
          <p:cNvGrpSpPr/>
          <p:nvPr/>
        </p:nvGrpSpPr>
        <p:grpSpPr>
          <a:xfrm>
            <a:off x="1304443" y="3626905"/>
            <a:ext cx="354311" cy="353423"/>
            <a:chOff x="-47154000" y="3939275"/>
            <a:chExt cx="299300" cy="298550"/>
          </a:xfrm>
        </p:grpSpPr>
        <p:sp>
          <p:nvSpPr>
            <p:cNvPr id="7633" name="Google Shape;7633;p8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84"/>
          <p:cNvGrpSpPr/>
          <p:nvPr/>
        </p:nvGrpSpPr>
        <p:grpSpPr>
          <a:xfrm>
            <a:off x="3529733" y="2752344"/>
            <a:ext cx="312375" cy="354341"/>
            <a:chOff x="-45286550" y="3200500"/>
            <a:chExt cx="263875" cy="299325"/>
          </a:xfrm>
        </p:grpSpPr>
        <p:sp>
          <p:nvSpPr>
            <p:cNvPr id="7638" name="Google Shape;7638;p8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84"/>
          <p:cNvGrpSpPr/>
          <p:nvPr/>
        </p:nvGrpSpPr>
        <p:grpSpPr>
          <a:xfrm>
            <a:off x="3529733" y="3189639"/>
            <a:ext cx="312375" cy="354311"/>
            <a:chOff x="-45286550" y="3569900"/>
            <a:chExt cx="263875" cy="299300"/>
          </a:xfrm>
        </p:grpSpPr>
        <p:sp>
          <p:nvSpPr>
            <p:cNvPr id="7642" name="Google Shape;7642;p8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84"/>
          <p:cNvGrpSpPr/>
          <p:nvPr/>
        </p:nvGrpSpPr>
        <p:grpSpPr>
          <a:xfrm>
            <a:off x="3540920" y="3625988"/>
            <a:ext cx="290001" cy="355258"/>
            <a:chOff x="-45277900" y="3938500"/>
            <a:chExt cx="244975" cy="300100"/>
          </a:xfrm>
        </p:grpSpPr>
        <p:sp>
          <p:nvSpPr>
            <p:cNvPr id="7649" name="Google Shape;7649;p8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84"/>
          <p:cNvGrpSpPr/>
          <p:nvPr/>
        </p:nvGrpSpPr>
        <p:grpSpPr>
          <a:xfrm>
            <a:off x="2626869" y="4095090"/>
            <a:ext cx="355258" cy="355258"/>
            <a:chOff x="-44502875" y="3576975"/>
            <a:chExt cx="300100" cy="300100"/>
          </a:xfrm>
        </p:grpSpPr>
        <p:sp>
          <p:nvSpPr>
            <p:cNvPr id="7654" name="Google Shape;7654;p8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4"/>
          <p:cNvGrpSpPr/>
          <p:nvPr/>
        </p:nvGrpSpPr>
        <p:grpSpPr>
          <a:xfrm>
            <a:off x="4835456" y="1828361"/>
            <a:ext cx="356196" cy="354670"/>
            <a:chOff x="-13946200" y="3647075"/>
            <a:chExt cx="353650" cy="352100"/>
          </a:xfrm>
        </p:grpSpPr>
        <p:sp>
          <p:nvSpPr>
            <p:cNvPr id="7658" name="Google Shape;7658;p8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4"/>
          <p:cNvGrpSpPr/>
          <p:nvPr/>
        </p:nvGrpSpPr>
        <p:grpSpPr>
          <a:xfrm>
            <a:off x="6618849" y="1387844"/>
            <a:ext cx="357002" cy="354267"/>
            <a:chOff x="-12163025" y="3214275"/>
            <a:chExt cx="354450" cy="351700"/>
          </a:xfrm>
        </p:grpSpPr>
        <p:sp>
          <p:nvSpPr>
            <p:cNvPr id="7665" name="Google Shape;7665;p8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4"/>
          <p:cNvGrpSpPr/>
          <p:nvPr/>
        </p:nvGrpSpPr>
        <p:grpSpPr>
          <a:xfrm>
            <a:off x="6619629" y="1827581"/>
            <a:ext cx="355441" cy="356232"/>
            <a:chOff x="-12160675" y="3647875"/>
            <a:chExt cx="352900" cy="353650"/>
          </a:xfrm>
        </p:grpSpPr>
        <p:sp>
          <p:nvSpPr>
            <p:cNvPr id="7669" name="Google Shape;7669;p8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4"/>
          <p:cNvGrpSpPr/>
          <p:nvPr/>
        </p:nvGrpSpPr>
        <p:grpSpPr>
          <a:xfrm>
            <a:off x="6630345" y="2272036"/>
            <a:ext cx="354635" cy="356232"/>
            <a:chOff x="-12160675" y="4081850"/>
            <a:chExt cx="352100" cy="353650"/>
          </a:xfrm>
        </p:grpSpPr>
        <p:sp>
          <p:nvSpPr>
            <p:cNvPr id="7677" name="Google Shape;7677;p8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4"/>
          <p:cNvGrpSpPr/>
          <p:nvPr/>
        </p:nvGrpSpPr>
        <p:grpSpPr>
          <a:xfrm>
            <a:off x="4835311" y="2746480"/>
            <a:ext cx="355416" cy="355652"/>
            <a:chOff x="-10391650" y="3180600"/>
            <a:chExt cx="352875" cy="353075"/>
          </a:xfrm>
        </p:grpSpPr>
        <p:sp>
          <p:nvSpPr>
            <p:cNvPr id="7684" name="Google Shape;7684;p8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84"/>
          <p:cNvGrpSpPr/>
          <p:nvPr/>
        </p:nvGrpSpPr>
        <p:grpSpPr>
          <a:xfrm>
            <a:off x="4835310" y="3223278"/>
            <a:ext cx="354635" cy="353890"/>
            <a:chOff x="-10390875" y="3616350"/>
            <a:chExt cx="352100" cy="351325"/>
          </a:xfrm>
        </p:grpSpPr>
        <p:sp>
          <p:nvSpPr>
            <p:cNvPr id="7691" name="Google Shape;7691;p8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4"/>
          <p:cNvGrpSpPr/>
          <p:nvPr/>
        </p:nvGrpSpPr>
        <p:grpSpPr>
          <a:xfrm>
            <a:off x="7502285" y="2747943"/>
            <a:ext cx="312585" cy="354670"/>
            <a:chOff x="-10370400" y="4049550"/>
            <a:chExt cx="310350" cy="352100"/>
          </a:xfrm>
        </p:grpSpPr>
        <p:sp>
          <p:nvSpPr>
            <p:cNvPr id="7695" name="Google Shape;7695;p8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84"/>
          <p:cNvGrpSpPr/>
          <p:nvPr/>
        </p:nvGrpSpPr>
        <p:grpSpPr>
          <a:xfrm>
            <a:off x="6606541" y="2746884"/>
            <a:ext cx="379236" cy="354847"/>
            <a:chOff x="-8674650" y="3210975"/>
            <a:chExt cx="376525" cy="352275"/>
          </a:xfrm>
        </p:grpSpPr>
        <p:sp>
          <p:nvSpPr>
            <p:cNvPr id="7701" name="Google Shape;7701;p8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4"/>
          <p:cNvGrpSpPr/>
          <p:nvPr/>
        </p:nvGrpSpPr>
        <p:grpSpPr>
          <a:xfrm>
            <a:off x="5278038" y="1828361"/>
            <a:ext cx="356221" cy="354670"/>
            <a:chOff x="-13512225" y="3647075"/>
            <a:chExt cx="353675" cy="352100"/>
          </a:xfrm>
        </p:grpSpPr>
        <p:sp>
          <p:nvSpPr>
            <p:cNvPr id="7708" name="Google Shape;7708;p8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4"/>
          <p:cNvGrpSpPr/>
          <p:nvPr/>
        </p:nvGrpSpPr>
        <p:grpSpPr>
          <a:xfrm>
            <a:off x="5288351" y="2272427"/>
            <a:ext cx="356221" cy="355451"/>
            <a:chOff x="-13512225" y="4080275"/>
            <a:chExt cx="353675" cy="352875"/>
          </a:xfrm>
        </p:grpSpPr>
        <p:sp>
          <p:nvSpPr>
            <p:cNvPr id="7719" name="Google Shape;7719;p8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4"/>
          <p:cNvGrpSpPr/>
          <p:nvPr/>
        </p:nvGrpSpPr>
        <p:grpSpPr>
          <a:xfrm>
            <a:off x="7061431" y="1419788"/>
            <a:ext cx="356196" cy="290379"/>
            <a:chOff x="-11728250" y="3245400"/>
            <a:chExt cx="353650" cy="288275"/>
          </a:xfrm>
        </p:grpSpPr>
        <p:sp>
          <p:nvSpPr>
            <p:cNvPr id="7731" name="Google Shape;7731;p8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84"/>
          <p:cNvGrpSpPr/>
          <p:nvPr/>
        </p:nvGrpSpPr>
        <p:grpSpPr>
          <a:xfrm>
            <a:off x="7093939" y="2272427"/>
            <a:ext cx="311804" cy="355451"/>
            <a:chOff x="-11703850" y="4081850"/>
            <a:chExt cx="309575" cy="352875"/>
          </a:xfrm>
        </p:grpSpPr>
        <p:sp>
          <p:nvSpPr>
            <p:cNvPr id="7737" name="Google Shape;7737;p8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4"/>
          <p:cNvGrpSpPr/>
          <p:nvPr/>
        </p:nvGrpSpPr>
        <p:grpSpPr>
          <a:xfrm>
            <a:off x="5282595" y="2746580"/>
            <a:ext cx="357002" cy="355451"/>
            <a:chOff x="-9958475" y="3180025"/>
            <a:chExt cx="354450" cy="352875"/>
          </a:xfrm>
        </p:grpSpPr>
        <p:sp>
          <p:nvSpPr>
            <p:cNvPr id="7746" name="Google Shape;7746;p8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84"/>
          <p:cNvGrpSpPr/>
          <p:nvPr/>
        </p:nvGrpSpPr>
        <p:grpSpPr>
          <a:xfrm>
            <a:off x="5291722" y="3222561"/>
            <a:ext cx="337966" cy="355325"/>
            <a:chOff x="-9949025" y="3615575"/>
            <a:chExt cx="335550" cy="352750"/>
          </a:xfrm>
        </p:grpSpPr>
        <p:sp>
          <p:nvSpPr>
            <p:cNvPr id="7750" name="Google Shape;7750;p8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4"/>
          <p:cNvGrpSpPr/>
          <p:nvPr/>
        </p:nvGrpSpPr>
        <p:grpSpPr>
          <a:xfrm>
            <a:off x="7926568" y="2746067"/>
            <a:ext cx="360175" cy="358423"/>
            <a:chOff x="-9961625" y="4048175"/>
            <a:chExt cx="357600" cy="355825"/>
          </a:xfrm>
        </p:grpSpPr>
        <p:sp>
          <p:nvSpPr>
            <p:cNvPr id="7754" name="Google Shape;7754;p8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4"/>
          <p:cNvGrpSpPr/>
          <p:nvPr/>
        </p:nvGrpSpPr>
        <p:grpSpPr>
          <a:xfrm>
            <a:off x="6613289" y="3221579"/>
            <a:ext cx="364959" cy="357289"/>
            <a:chOff x="-8680950" y="3624225"/>
            <a:chExt cx="362350" cy="354700"/>
          </a:xfrm>
        </p:grpSpPr>
        <p:sp>
          <p:nvSpPr>
            <p:cNvPr id="7761" name="Google Shape;7761;p8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84"/>
          <p:cNvGrpSpPr/>
          <p:nvPr/>
        </p:nvGrpSpPr>
        <p:grpSpPr>
          <a:xfrm>
            <a:off x="5749533" y="1387239"/>
            <a:ext cx="313365" cy="355476"/>
            <a:chOff x="-13056975" y="3212300"/>
            <a:chExt cx="311125" cy="352900"/>
          </a:xfrm>
        </p:grpSpPr>
        <p:sp>
          <p:nvSpPr>
            <p:cNvPr id="7768" name="Google Shape;7768;p8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4"/>
          <p:cNvGrpSpPr/>
          <p:nvPr/>
        </p:nvGrpSpPr>
        <p:grpSpPr>
          <a:xfrm>
            <a:off x="5726921" y="1828034"/>
            <a:ext cx="358588" cy="355325"/>
            <a:chOff x="-13077450" y="3647075"/>
            <a:chExt cx="356025" cy="352750"/>
          </a:xfrm>
        </p:grpSpPr>
        <p:sp>
          <p:nvSpPr>
            <p:cNvPr id="7773" name="Google Shape;7773;p8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84"/>
          <p:cNvGrpSpPr/>
          <p:nvPr/>
        </p:nvGrpSpPr>
        <p:grpSpPr>
          <a:xfrm>
            <a:off x="5738027" y="2271633"/>
            <a:ext cx="357002" cy="357037"/>
            <a:chOff x="-13079025" y="4079475"/>
            <a:chExt cx="354450" cy="354450"/>
          </a:xfrm>
        </p:grpSpPr>
        <p:sp>
          <p:nvSpPr>
            <p:cNvPr id="7777" name="Google Shape;7777;p8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84"/>
          <p:cNvGrpSpPr/>
          <p:nvPr/>
        </p:nvGrpSpPr>
        <p:grpSpPr>
          <a:xfrm>
            <a:off x="7511094" y="1387642"/>
            <a:ext cx="356221" cy="354670"/>
            <a:chOff x="-11292700" y="3213875"/>
            <a:chExt cx="353675" cy="352100"/>
          </a:xfrm>
        </p:grpSpPr>
        <p:sp>
          <p:nvSpPr>
            <p:cNvPr id="7782" name="Google Shape;7782;p8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84"/>
          <p:cNvGrpSpPr/>
          <p:nvPr/>
        </p:nvGrpSpPr>
        <p:grpSpPr>
          <a:xfrm>
            <a:off x="7505152" y="1827581"/>
            <a:ext cx="368106" cy="356232"/>
            <a:chOff x="-11299000" y="3647875"/>
            <a:chExt cx="365475" cy="353650"/>
          </a:xfrm>
        </p:grpSpPr>
        <p:sp>
          <p:nvSpPr>
            <p:cNvPr id="7790" name="Google Shape;7790;p8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4"/>
          <p:cNvGrpSpPr/>
          <p:nvPr/>
        </p:nvGrpSpPr>
        <p:grpSpPr>
          <a:xfrm>
            <a:off x="7520614" y="2283532"/>
            <a:ext cx="357808" cy="333240"/>
            <a:chOff x="-11295075" y="4092875"/>
            <a:chExt cx="355250" cy="330825"/>
          </a:xfrm>
        </p:grpSpPr>
        <p:sp>
          <p:nvSpPr>
            <p:cNvPr id="7797" name="Google Shape;7797;p8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84"/>
          <p:cNvGrpSpPr/>
          <p:nvPr/>
        </p:nvGrpSpPr>
        <p:grpSpPr>
          <a:xfrm>
            <a:off x="5746214" y="2746580"/>
            <a:ext cx="312585" cy="355451"/>
            <a:chOff x="-9500075" y="3180800"/>
            <a:chExt cx="310350" cy="352875"/>
          </a:xfrm>
        </p:grpSpPr>
        <p:sp>
          <p:nvSpPr>
            <p:cNvPr id="7803" name="Google Shape;7803;p8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4"/>
          <p:cNvGrpSpPr/>
          <p:nvPr/>
        </p:nvGrpSpPr>
        <p:grpSpPr>
          <a:xfrm>
            <a:off x="5724005" y="3222095"/>
            <a:ext cx="356221" cy="356257"/>
            <a:chOff x="-9523700" y="3614000"/>
            <a:chExt cx="353675" cy="353675"/>
          </a:xfrm>
        </p:grpSpPr>
        <p:sp>
          <p:nvSpPr>
            <p:cNvPr id="7813" name="Google Shape;7813;p8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84"/>
          <p:cNvGrpSpPr/>
          <p:nvPr/>
        </p:nvGrpSpPr>
        <p:grpSpPr>
          <a:xfrm>
            <a:off x="7508956" y="3244737"/>
            <a:ext cx="356221" cy="354670"/>
            <a:chOff x="-9523700" y="4049550"/>
            <a:chExt cx="353675" cy="352100"/>
          </a:xfrm>
        </p:grpSpPr>
        <p:sp>
          <p:nvSpPr>
            <p:cNvPr id="7823" name="Google Shape;7823;p8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84"/>
          <p:cNvGrpSpPr/>
          <p:nvPr/>
        </p:nvGrpSpPr>
        <p:grpSpPr>
          <a:xfrm>
            <a:off x="7065071" y="3244710"/>
            <a:ext cx="357002" cy="311029"/>
            <a:chOff x="-8209150" y="3659675"/>
            <a:chExt cx="354450" cy="308775"/>
          </a:xfrm>
        </p:grpSpPr>
        <p:sp>
          <p:nvSpPr>
            <p:cNvPr id="7831" name="Google Shape;7831;p8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84"/>
          <p:cNvGrpSpPr/>
          <p:nvPr/>
        </p:nvGrpSpPr>
        <p:grpSpPr>
          <a:xfrm>
            <a:off x="6178632" y="2273623"/>
            <a:ext cx="356221" cy="353059"/>
            <a:chOff x="-12643475" y="4081850"/>
            <a:chExt cx="353675" cy="350500"/>
          </a:xfrm>
        </p:grpSpPr>
        <p:sp>
          <p:nvSpPr>
            <p:cNvPr id="7838" name="Google Shape;7838;p8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2" name="Google Shape;7842;p84"/>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3" name="Google Shape;7843;p84"/>
          <p:cNvGrpSpPr/>
          <p:nvPr/>
        </p:nvGrpSpPr>
        <p:grpSpPr>
          <a:xfrm>
            <a:off x="7961232" y="2283532"/>
            <a:ext cx="356221" cy="333240"/>
            <a:chOff x="-10858725" y="4092875"/>
            <a:chExt cx="353675" cy="330825"/>
          </a:xfrm>
        </p:grpSpPr>
        <p:sp>
          <p:nvSpPr>
            <p:cNvPr id="7844" name="Google Shape;7844;p8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84"/>
          <p:cNvGrpSpPr/>
          <p:nvPr/>
        </p:nvGrpSpPr>
        <p:grpSpPr>
          <a:xfrm>
            <a:off x="6219755" y="3222498"/>
            <a:ext cx="252278" cy="355451"/>
            <a:chOff x="-9039300" y="3614000"/>
            <a:chExt cx="250475" cy="352875"/>
          </a:xfrm>
        </p:grpSpPr>
        <p:sp>
          <p:nvSpPr>
            <p:cNvPr id="7851" name="Google Shape;7851;p8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4"/>
          <p:cNvGrpSpPr/>
          <p:nvPr/>
        </p:nvGrpSpPr>
        <p:grpSpPr>
          <a:xfrm>
            <a:off x="7951721" y="3244737"/>
            <a:ext cx="354635" cy="354670"/>
            <a:chOff x="-9088150" y="4049550"/>
            <a:chExt cx="352100" cy="352100"/>
          </a:xfrm>
        </p:grpSpPr>
        <p:sp>
          <p:nvSpPr>
            <p:cNvPr id="7854" name="Google Shape;7854;p8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84"/>
          <p:cNvGrpSpPr/>
          <p:nvPr/>
        </p:nvGrpSpPr>
        <p:grpSpPr>
          <a:xfrm>
            <a:off x="7086085" y="2746970"/>
            <a:ext cx="315757" cy="354670"/>
            <a:chOff x="-8191825" y="3174500"/>
            <a:chExt cx="313500" cy="352100"/>
          </a:xfrm>
        </p:grpSpPr>
        <p:sp>
          <p:nvSpPr>
            <p:cNvPr id="7861" name="Google Shape;7861;p8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4"/>
          <p:cNvGrpSpPr/>
          <p:nvPr/>
        </p:nvGrpSpPr>
        <p:grpSpPr>
          <a:xfrm>
            <a:off x="4835443" y="1387491"/>
            <a:ext cx="356221" cy="354973"/>
            <a:chOff x="-13947000" y="3212800"/>
            <a:chExt cx="353675" cy="352400"/>
          </a:xfrm>
        </p:grpSpPr>
        <p:sp>
          <p:nvSpPr>
            <p:cNvPr id="7865" name="Google Shape;7865;p8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7" name="Google Shape;7867;p84"/>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8" name="Google Shape;7868;p84"/>
          <p:cNvGrpSpPr/>
          <p:nvPr/>
        </p:nvGrpSpPr>
        <p:grpSpPr>
          <a:xfrm>
            <a:off x="5278038" y="1386849"/>
            <a:ext cx="356221" cy="356257"/>
            <a:chOff x="-13512225" y="3211525"/>
            <a:chExt cx="353675" cy="353675"/>
          </a:xfrm>
        </p:grpSpPr>
        <p:sp>
          <p:nvSpPr>
            <p:cNvPr id="7869" name="Google Shape;7869;p8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84"/>
          <p:cNvGrpSpPr/>
          <p:nvPr/>
        </p:nvGrpSpPr>
        <p:grpSpPr>
          <a:xfrm>
            <a:off x="6168320" y="1387239"/>
            <a:ext cx="356221" cy="355476"/>
            <a:chOff x="-12643475" y="3212300"/>
            <a:chExt cx="353675" cy="352900"/>
          </a:xfrm>
        </p:grpSpPr>
        <p:sp>
          <p:nvSpPr>
            <p:cNvPr id="7875" name="Google Shape;7875;p8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84"/>
          <p:cNvGrpSpPr/>
          <p:nvPr/>
        </p:nvGrpSpPr>
        <p:grpSpPr>
          <a:xfrm>
            <a:off x="6168320" y="1839013"/>
            <a:ext cx="356221" cy="333366"/>
            <a:chOff x="-12643475" y="3657325"/>
            <a:chExt cx="353675" cy="330950"/>
          </a:xfrm>
        </p:grpSpPr>
        <p:sp>
          <p:nvSpPr>
            <p:cNvPr id="7885" name="Google Shape;7885;p8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4"/>
          <p:cNvGrpSpPr/>
          <p:nvPr/>
        </p:nvGrpSpPr>
        <p:grpSpPr>
          <a:xfrm>
            <a:off x="7951322" y="1387642"/>
            <a:ext cx="355416" cy="354670"/>
            <a:chOff x="-10857925" y="3213875"/>
            <a:chExt cx="352875" cy="352100"/>
          </a:xfrm>
        </p:grpSpPr>
        <p:sp>
          <p:nvSpPr>
            <p:cNvPr id="7892" name="Google Shape;7892;p8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84"/>
          <p:cNvGrpSpPr/>
          <p:nvPr/>
        </p:nvGrpSpPr>
        <p:grpSpPr>
          <a:xfrm>
            <a:off x="6168237" y="2747071"/>
            <a:ext cx="356096" cy="354469"/>
            <a:chOff x="-9089725" y="3180200"/>
            <a:chExt cx="353550" cy="351900"/>
          </a:xfrm>
        </p:grpSpPr>
        <p:sp>
          <p:nvSpPr>
            <p:cNvPr id="7903" name="Google Shape;7903;p8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84"/>
          <p:cNvGrpSpPr/>
          <p:nvPr/>
        </p:nvGrpSpPr>
        <p:grpSpPr>
          <a:xfrm>
            <a:off x="7060235" y="1826875"/>
            <a:ext cx="358588" cy="357642"/>
            <a:chOff x="7083760" y="1971660"/>
            <a:chExt cx="358588" cy="357642"/>
          </a:xfrm>
        </p:grpSpPr>
        <p:sp>
          <p:nvSpPr>
            <p:cNvPr id="7906" name="Google Shape;7906;p8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8" name="Google Shape;7918;p8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19" name="Google Shape;7919;p8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23" name="Shape 7923"/>
        <p:cNvGrpSpPr/>
        <p:nvPr/>
      </p:nvGrpSpPr>
      <p:grpSpPr>
        <a:xfrm>
          <a:off x="0" y="0"/>
          <a:ext cx="0" cy="0"/>
          <a:chOff x="0" y="0"/>
          <a:chExt cx="0" cy="0"/>
        </a:xfrm>
      </p:grpSpPr>
      <p:sp>
        <p:nvSpPr>
          <p:cNvPr id="7924" name="Google Shape;7924;p85"/>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5" name="Google Shape;7925;p85"/>
          <p:cNvGrpSpPr/>
          <p:nvPr/>
        </p:nvGrpSpPr>
        <p:grpSpPr>
          <a:xfrm>
            <a:off x="719610" y="2243507"/>
            <a:ext cx="452798" cy="449473"/>
            <a:chOff x="-21322300" y="3693325"/>
            <a:chExt cx="306400" cy="304150"/>
          </a:xfrm>
        </p:grpSpPr>
        <p:sp>
          <p:nvSpPr>
            <p:cNvPr id="7926" name="Google Shape;7926;p8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85"/>
          <p:cNvGrpSpPr/>
          <p:nvPr/>
        </p:nvGrpSpPr>
        <p:grpSpPr>
          <a:xfrm>
            <a:off x="719019" y="2810244"/>
            <a:ext cx="453980" cy="422540"/>
            <a:chOff x="-21322300" y="4077125"/>
            <a:chExt cx="307200" cy="285925"/>
          </a:xfrm>
        </p:grpSpPr>
        <p:sp>
          <p:nvSpPr>
            <p:cNvPr id="7931" name="Google Shape;7931;p8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85"/>
          <p:cNvGrpSpPr/>
          <p:nvPr/>
        </p:nvGrpSpPr>
        <p:grpSpPr>
          <a:xfrm>
            <a:off x="3496195" y="1689128"/>
            <a:ext cx="451653" cy="450212"/>
            <a:chOff x="-19394200" y="3333800"/>
            <a:chExt cx="305625" cy="304650"/>
          </a:xfrm>
        </p:grpSpPr>
        <p:sp>
          <p:nvSpPr>
            <p:cNvPr id="7944" name="Google Shape;7944;p8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5"/>
          <p:cNvGrpSpPr/>
          <p:nvPr/>
        </p:nvGrpSpPr>
        <p:grpSpPr>
          <a:xfrm>
            <a:off x="3495032" y="2243580"/>
            <a:ext cx="453980" cy="449325"/>
            <a:chOff x="-19396575" y="3708500"/>
            <a:chExt cx="307200" cy="304050"/>
          </a:xfrm>
        </p:grpSpPr>
        <p:sp>
          <p:nvSpPr>
            <p:cNvPr id="7954" name="Google Shape;7954;p8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85"/>
          <p:cNvGrpSpPr/>
          <p:nvPr/>
        </p:nvGrpSpPr>
        <p:grpSpPr>
          <a:xfrm>
            <a:off x="3489212" y="2796461"/>
            <a:ext cx="465618" cy="450101"/>
            <a:chOff x="-19394200" y="4084200"/>
            <a:chExt cx="315075" cy="304575"/>
          </a:xfrm>
        </p:grpSpPr>
        <p:sp>
          <p:nvSpPr>
            <p:cNvPr id="7958" name="Google Shape;7958;p8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85"/>
          <p:cNvGrpSpPr/>
          <p:nvPr/>
        </p:nvGrpSpPr>
        <p:grpSpPr>
          <a:xfrm>
            <a:off x="6294923" y="1689001"/>
            <a:ext cx="400447" cy="450470"/>
            <a:chOff x="-17526750" y="3309200"/>
            <a:chExt cx="270975" cy="304825"/>
          </a:xfrm>
        </p:grpSpPr>
        <p:sp>
          <p:nvSpPr>
            <p:cNvPr id="7965" name="Google Shape;7965;p8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5"/>
          <p:cNvGrpSpPr/>
          <p:nvPr/>
        </p:nvGrpSpPr>
        <p:grpSpPr>
          <a:xfrm>
            <a:off x="6271075" y="2244173"/>
            <a:ext cx="448143" cy="448143"/>
            <a:chOff x="-17542500" y="3684100"/>
            <a:chExt cx="303250" cy="303250"/>
          </a:xfrm>
        </p:grpSpPr>
        <p:sp>
          <p:nvSpPr>
            <p:cNvPr id="7971" name="Google Shape;7971;p8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5"/>
          <p:cNvGrpSpPr/>
          <p:nvPr/>
        </p:nvGrpSpPr>
        <p:grpSpPr>
          <a:xfrm>
            <a:off x="6270484" y="2810817"/>
            <a:ext cx="449325" cy="421395"/>
            <a:chOff x="-17542500" y="4068450"/>
            <a:chExt cx="304050" cy="285150"/>
          </a:xfrm>
        </p:grpSpPr>
        <p:sp>
          <p:nvSpPr>
            <p:cNvPr id="7979" name="Google Shape;7979;p8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85"/>
          <p:cNvGrpSpPr/>
          <p:nvPr/>
        </p:nvGrpSpPr>
        <p:grpSpPr>
          <a:xfrm>
            <a:off x="3500906" y="3342211"/>
            <a:ext cx="343404" cy="449325"/>
            <a:chOff x="-15652200" y="3335975"/>
            <a:chExt cx="232375" cy="304050"/>
          </a:xfrm>
        </p:grpSpPr>
        <p:sp>
          <p:nvSpPr>
            <p:cNvPr id="7986" name="Google Shape;7986;p8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85"/>
          <p:cNvGrpSpPr/>
          <p:nvPr/>
        </p:nvGrpSpPr>
        <p:grpSpPr>
          <a:xfrm>
            <a:off x="1274819" y="2243729"/>
            <a:ext cx="449325" cy="449030"/>
            <a:chOff x="-20945825" y="3692175"/>
            <a:chExt cx="304050" cy="303850"/>
          </a:xfrm>
        </p:grpSpPr>
        <p:sp>
          <p:nvSpPr>
            <p:cNvPr id="7996" name="Google Shape;7996;p8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5"/>
          <p:cNvGrpSpPr/>
          <p:nvPr/>
        </p:nvGrpSpPr>
        <p:grpSpPr>
          <a:xfrm>
            <a:off x="4081644" y="1689848"/>
            <a:ext cx="372516" cy="448771"/>
            <a:chOff x="-18994100" y="3334775"/>
            <a:chExt cx="252075" cy="303675"/>
          </a:xfrm>
        </p:grpSpPr>
        <p:sp>
          <p:nvSpPr>
            <p:cNvPr id="8001" name="Google Shape;8001;p8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85"/>
          <p:cNvGrpSpPr/>
          <p:nvPr/>
        </p:nvGrpSpPr>
        <p:grpSpPr>
          <a:xfrm>
            <a:off x="4096200" y="2244743"/>
            <a:ext cx="343404" cy="446998"/>
            <a:chOff x="-18983850" y="3710075"/>
            <a:chExt cx="232375" cy="302475"/>
          </a:xfrm>
        </p:grpSpPr>
        <p:sp>
          <p:nvSpPr>
            <p:cNvPr id="8006" name="Google Shape;8006;p8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85"/>
          <p:cNvGrpSpPr/>
          <p:nvPr/>
        </p:nvGrpSpPr>
        <p:grpSpPr>
          <a:xfrm>
            <a:off x="1274247" y="1689573"/>
            <a:ext cx="450470" cy="449325"/>
            <a:chOff x="-20946600" y="3317850"/>
            <a:chExt cx="304825" cy="304050"/>
          </a:xfrm>
        </p:grpSpPr>
        <p:sp>
          <p:nvSpPr>
            <p:cNvPr id="8011" name="Google Shape;8011;p8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5"/>
          <p:cNvGrpSpPr/>
          <p:nvPr/>
        </p:nvGrpSpPr>
        <p:grpSpPr>
          <a:xfrm>
            <a:off x="1300422" y="2797442"/>
            <a:ext cx="398119" cy="448143"/>
            <a:chOff x="-20930075" y="4066100"/>
            <a:chExt cx="269400" cy="303250"/>
          </a:xfrm>
        </p:grpSpPr>
        <p:sp>
          <p:nvSpPr>
            <p:cNvPr id="8015" name="Google Shape;8015;p8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85"/>
          <p:cNvGrpSpPr/>
          <p:nvPr/>
        </p:nvGrpSpPr>
        <p:grpSpPr>
          <a:xfrm>
            <a:off x="4042667" y="2797422"/>
            <a:ext cx="450470" cy="448180"/>
            <a:chOff x="-19020075" y="4084200"/>
            <a:chExt cx="304825" cy="303275"/>
          </a:xfrm>
        </p:grpSpPr>
        <p:sp>
          <p:nvSpPr>
            <p:cNvPr id="8018" name="Google Shape;8018;p8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85"/>
          <p:cNvGrpSpPr/>
          <p:nvPr/>
        </p:nvGrpSpPr>
        <p:grpSpPr>
          <a:xfrm>
            <a:off x="6859931" y="1689001"/>
            <a:ext cx="396937" cy="450470"/>
            <a:chOff x="-17149475" y="3309200"/>
            <a:chExt cx="268600" cy="304825"/>
          </a:xfrm>
        </p:grpSpPr>
        <p:sp>
          <p:nvSpPr>
            <p:cNvPr id="8028" name="Google Shape;8028;p8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5"/>
          <p:cNvGrpSpPr/>
          <p:nvPr/>
        </p:nvGrpSpPr>
        <p:grpSpPr>
          <a:xfrm>
            <a:off x="6833737" y="2258120"/>
            <a:ext cx="449325" cy="420249"/>
            <a:chOff x="-17168375" y="3692750"/>
            <a:chExt cx="304050" cy="284375"/>
          </a:xfrm>
        </p:grpSpPr>
        <p:sp>
          <p:nvSpPr>
            <p:cNvPr id="8031" name="Google Shape;8031;p8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5"/>
          <p:cNvGrpSpPr/>
          <p:nvPr/>
        </p:nvGrpSpPr>
        <p:grpSpPr>
          <a:xfrm>
            <a:off x="6830246" y="2796852"/>
            <a:ext cx="456308" cy="449325"/>
            <a:chOff x="-17170750" y="4058800"/>
            <a:chExt cx="308775" cy="304050"/>
          </a:xfrm>
        </p:grpSpPr>
        <p:sp>
          <p:nvSpPr>
            <p:cNvPr id="8039" name="Google Shape;8039;p8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5"/>
          <p:cNvGrpSpPr/>
          <p:nvPr/>
        </p:nvGrpSpPr>
        <p:grpSpPr>
          <a:xfrm>
            <a:off x="5692143" y="3343358"/>
            <a:ext cx="450470" cy="446998"/>
            <a:chOff x="-15688425" y="3707725"/>
            <a:chExt cx="304825" cy="302475"/>
          </a:xfrm>
        </p:grpSpPr>
        <p:sp>
          <p:nvSpPr>
            <p:cNvPr id="8057" name="Google Shape;8057;p8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85"/>
          <p:cNvGrpSpPr/>
          <p:nvPr/>
        </p:nvGrpSpPr>
        <p:grpSpPr>
          <a:xfrm>
            <a:off x="1836300" y="1690441"/>
            <a:ext cx="451653" cy="447589"/>
            <a:chOff x="-20572500" y="3319025"/>
            <a:chExt cx="305625" cy="302875"/>
          </a:xfrm>
        </p:grpSpPr>
        <p:sp>
          <p:nvSpPr>
            <p:cNvPr id="8064" name="Google Shape;8064;p8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5"/>
          <p:cNvGrpSpPr/>
          <p:nvPr/>
        </p:nvGrpSpPr>
        <p:grpSpPr>
          <a:xfrm>
            <a:off x="1837463" y="2305410"/>
            <a:ext cx="449325" cy="325670"/>
            <a:chOff x="-20571700" y="3722875"/>
            <a:chExt cx="304050" cy="220375"/>
          </a:xfrm>
        </p:grpSpPr>
        <p:sp>
          <p:nvSpPr>
            <p:cNvPr id="8067" name="Google Shape;8067;p8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5"/>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85"/>
          <p:cNvGrpSpPr/>
          <p:nvPr/>
        </p:nvGrpSpPr>
        <p:grpSpPr>
          <a:xfrm>
            <a:off x="1836891" y="2796278"/>
            <a:ext cx="450470" cy="450470"/>
            <a:chOff x="-20571700" y="4066875"/>
            <a:chExt cx="304825" cy="304825"/>
          </a:xfrm>
        </p:grpSpPr>
        <p:sp>
          <p:nvSpPr>
            <p:cNvPr id="8075" name="Google Shape;8075;p8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85"/>
          <p:cNvGrpSpPr/>
          <p:nvPr/>
        </p:nvGrpSpPr>
        <p:grpSpPr>
          <a:xfrm>
            <a:off x="4603593" y="1688259"/>
            <a:ext cx="453980" cy="451948"/>
            <a:chOff x="-18645175" y="3334200"/>
            <a:chExt cx="307200" cy="305825"/>
          </a:xfrm>
        </p:grpSpPr>
        <p:sp>
          <p:nvSpPr>
            <p:cNvPr id="8082" name="Google Shape;8082;p8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85"/>
          <p:cNvGrpSpPr/>
          <p:nvPr/>
        </p:nvGrpSpPr>
        <p:grpSpPr>
          <a:xfrm>
            <a:off x="4604184" y="2242989"/>
            <a:ext cx="452798" cy="450507"/>
            <a:chOff x="-18645175" y="3708500"/>
            <a:chExt cx="306400" cy="304850"/>
          </a:xfrm>
        </p:grpSpPr>
        <p:sp>
          <p:nvSpPr>
            <p:cNvPr id="8088" name="Google Shape;8088;p8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5"/>
          <p:cNvGrpSpPr/>
          <p:nvPr/>
        </p:nvGrpSpPr>
        <p:grpSpPr>
          <a:xfrm>
            <a:off x="4601857" y="2795630"/>
            <a:ext cx="457453" cy="451763"/>
            <a:chOff x="-18647525" y="4082625"/>
            <a:chExt cx="309550" cy="305700"/>
          </a:xfrm>
        </p:grpSpPr>
        <p:sp>
          <p:nvSpPr>
            <p:cNvPr id="8096" name="Google Shape;8096;p8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5"/>
          <p:cNvGrpSpPr/>
          <p:nvPr/>
        </p:nvGrpSpPr>
        <p:grpSpPr>
          <a:xfrm>
            <a:off x="7412241" y="1689592"/>
            <a:ext cx="395755" cy="449288"/>
            <a:chOff x="-16775350" y="3309200"/>
            <a:chExt cx="267800" cy="304025"/>
          </a:xfrm>
        </p:grpSpPr>
        <p:sp>
          <p:nvSpPr>
            <p:cNvPr id="8101" name="Google Shape;8101;p8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85"/>
          <p:cNvGrpSpPr/>
          <p:nvPr/>
        </p:nvGrpSpPr>
        <p:grpSpPr>
          <a:xfrm>
            <a:off x="7412241" y="2241827"/>
            <a:ext cx="395755" cy="452835"/>
            <a:chOff x="-16775350" y="3683300"/>
            <a:chExt cx="267800" cy="306425"/>
          </a:xfrm>
        </p:grpSpPr>
        <p:sp>
          <p:nvSpPr>
            <p:cNvPr id="8105" name="Google Shape;8105;p8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85"/>
          <p:cNvGrpSpPr/>
          <p:nvPr/>
        </p:nvGrpSpPr>
        <p:grpSpPr>
          <a:xfrm>
            <a:off x="7384292" y="2796870"/>
            <a:ext cx="451653" cy="449288"/>
            <a:chOff x="-16794250" y="4058225"/>
            <a:chExt cx="305625" cy="304025"/>
          </a:xfrm>
        </p:grpSpPr>
        <p:sp>
          <p:nvSpPr>
            <p:cNvPr id="8109" name="Google Shape;8109;p8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8" name="Google Shape;8118;p85"/>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9" name="Google Shape;8119;p85"/>
          <p:cNvGrpSpPr/>
          <p:nvPr/>
        </p:nvGrpSpPr>
        <p:grpSpPr>
          <a:xfrm>
            <a:off x="2385709" y="1689573"/>
            <a:ext cx="457453" cy="449325"/>
            <a:chOff x="-20199150" y="3317850"/>
            <a:chExt cx="309550" cy="304050"/>
          </a:xfrm>
        </p:grpSpPr>
        <p:sp>
          <p:nvSpPr>
            <p:cNvPr id="8120" name="Google Shape;8120;p8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5"/>
          <p:cNvGrpSpPr/>
          <p:nvPr/>
        </p:nvGrpSpPr>
        <p:grpSpPr>
          <a:xfrm>
            <a:off x="2388036" y="2242861"/>
            <a:ext cx="452798" cy="450766"/>
            <a:chOff x="-20199150" y="3693150"/>
            <a:chExt cx="306400" cy="305025"/>
          </a:xfrm>
        </p:grpSpPr>
        <p:sp>
          <p:nvSpPr>
            <p:cNvPr id="8128" name="Google Shape;8128;p8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85"/>
          <p:cNvGrpSpPr/>
          <p:nvPr/>
        </p:nvGrpSpPr>
        <p:grpSpPr>
          <a:xfrm>
            <a:off x="2388609" y="2795687"/>
            <a:ext cx="451653" cy="451653"/>
            <a:chOff x="-20197575" y="4066875"/>
            <a:chExt cx="305625" cy="305625"/>
          </a:xfrm>
        </p:grpSpPr>
        <p:sp>
          <p:nvSpPr>
            <p:cNvPr id="8135" name="Google Shape;8135;p8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85"/>
          <p:cNvGrpSpPr/>
          <p:nvPr/>
        </p:nvGrpSpPr>
        <p:grpSpPr>
          <a:xfrm>
            <a:off x="5170827" y="1687520"/>
            <a:ext cx="449325" cy="453426"/>
            <a:chOff x="-18271050" y="3333200"/>
            <a:chExt cx="304050" cy="306825"/>
          </a:xfrm>
        </p:grpSpPr>
        <p:sp>
          <p:nvSpPr>
            <p:cNvPr id="8144" name="Google Shape;8144;p8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85"/>
          <p:cNvGrpSpPr/>
          <p:nvPr/>
        </p:nvGrpSpPr>
        <p:grpSpPr>
          <a:xfrm>
            <a:off x="5171399" y="2244171"/>
            <a:ext cx="448180" cy="448143"/>
            <a:chOff x="-18270275" y="3710875"/>
            <a:chExt cx="303275" cy="303250"/>
          </a:xfrm>
        </p:grpSpPr>
        <p:sp>
          <p:nvSpPr>
            <p:cNvPr id="8150" name="Google Shape;8150;p8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85"/>
          <p:cNvGrpSpPr/>
          <p:nvPr/>
        </p:nvGrpSpPr>
        <p:grpSpPr>
          <a:xfrm>
            <a:off x="5224951" y="2797422"/>
            <a:ext cx="341076" cy="448180"/>
            <a:chOff x="-18234025" y="4084200"/>
            <a:chExt cx="230800" cy="303275"/>
          </a:xfrm>
        </p:grpSpPr>
        <p:sp>
          <p:nvSpPr>
            <p:cNvPr id="8157" name="Google Shape;8157;p8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5"/>
          <p:cNvGrpSpPr/>
          <p:nvPr/>
        </p:nvGrpSpPr>
        <p:grpSpPr>
          <a:xfrm>
            <a:off x="2337506" y="3341641"/>
            <a:ext cx="449325" cy="450470"/>
            <a:chOff x="-16419350" y="3308400"/>
            <a:chExt cx="304050" cy="304825"/>
          </a:xfrm>
        </p:grpSpPr>
        <p:sp>
          <p:nvSpPr>
            <p:cNvPr id="8161" name="Google Shape;8161;p8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85"/>
          <p:cNvGrpSpPr/>
          <p:nvPr/>
        </p:nvGrpSpPr>
        <p:grpSpPr>
          <a:xfrm>
            <a:off x="4609062" y="3340423"/>
            <a:ext cx="395755" cy="452872"/>
            <a:chOff x="-16401225" y="3683275"/>
            <a:chExt cx="267800" cy="306450"/>
          </a:xfrm>
        </p:grpSpPr>
        <p:sp>
          <p:nvSpPr>
            <p:cNvPr id="8169" name="Google Shape;8169;p8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85"/>
          <p:cNvGrpSpPr/>
          <p:nvPr/>
        </p:nvGrpSpPr>
        <p:grpSpPr>
          <a:xfrm>
            <a:off x="7974511" y="2797062"/>
            <a:ext cx="450470" cy="448180"/>
            <a:chOff x="-16419350" y="4058200"/>
            <a:chExt cx="304825" cy="303275"/>
          </a:xfrm>
        </p:grpSpPr>
        <p:sp>
          <p:nvSpPr>
            <p:cNvPr id="8177" name="Google Shape;8177;p8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5"/>
          <p:cNvGrpSpPr/>
          <p:nvPr/>
        </p:nvGrpSpPr>
        <p:grpSpPr>
          <a:xfrm>
            <a:off x="4001398" y="3343080"/>
            <a:ext cx="450507" cy="447589"/>
            <a:chOff x="-15296200" y="3326900"/>
            <a:chExt cx="304850" cy="302875"/>
          </a:xfrm>
        </p:grpSpPr>
        <p:sp>
          <p:nvSpPr>
            <p:cNvPr id="8185" name="Google Shape;8185;p8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85"/>
          <p:cNvGrpSpPr/>
          <p:nvPr/>
        </p:nvGrpSpPr>
        <p:grpSpPr>
          <a:xfrm>
            <a:off x="2917051" y="1706881"/>
            <a:ext cx="486566" cy="414708"/>
            <a:chOff x="-19835275" y="3330250"/>
            <a:chExt cx="329250" cy="280625"/>
          </a:xfrm>
        </p:grpSpPr>
        <p:sp>
          <p:nvSpPr>
            <p:cNvPr id="8191" name="Google Shape;8191;p8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85"/>
          <p:cNvGrpSpPr/>
          <p:nvPr/>
        </p:nvGrpSpPr>
        <p:grpSpPr>
          <a:xfrm>
            <a:off x="2935080" y="2243470"/>
            <a:ext cx="450507" cy="449547"/>
            <a:chOff x="-19822675" y="3692750"/>
            <a:chExt cx="304850" cy="304200"/>
          </a:xfrm>
        </p:grpSpPr>
        <p:sp>
          <p:nvSpPr>
            <p:cNvPr id="8195" name="Google Shape;8195;p8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85"/>
          <p:cNvGrpSpPr/>
          <p:nvPr/>
        </p:nvGrpSpPr>
        <p:grpSpPr>
          <a:xfrm>
            <a:off x="2935672" y="2796278"/>
            <a:ext cx="449325" cy="450470"/>
            <a:chOff x="-19822675" y="4066875"/>
            <a:chExt cx="304050" cy="304825"/>
          </a:xfrm>
        </p:grpSpPr>
        <p:sp>
          <p:nvSpPr>
            <p:cNvPr id="8201" name="Google Shape;8201;p8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85"/>
          <p:cNvGrpSpPr/>
          <p:nvPr/>
        </p:nvGrpSpPr>
        <p:grpSpPr>
          <a:xfrm>
            <a:off x="5744740" y="1689571"/>
            <a:ext cx="399302" cy="449325"/>
            <a:chOff x="-17878825" y="3334400"/>
            <a:chExt cx="270200" cy="304050"/>
          </a:xfrm>
        </p:grpSpPr>
        <p:sp>
          <p:nvSpPr>
            <p:cNvPr id="8208" name="Google Shape;8208;p8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5"/>
          <p:cNvGrpSpPr/>
          <p:nvPr/>
        </p:nvGrpSpPr>
        <p:grpSpPr>
          <a:xfrm>
            <a:off x="5718565" y="2242416"/>
            <a:ext cx="451653" cy="451653"/>
            <a:chOff x="-17896150" y="3709300"/>
            <a:chExt cx="305625" cy="305625"/>
          </a:xfrm>
        </p:grpSpPr>
        <p:sp>
          <p:nvSpPr>
            <p:cNvPr id="8216" name="Google Shape;8216;p8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85"/>
          <p:cNvGrpSpPr/>
          <p:nvPr/>
        </p:nvGrpSpPr>
        <p:grpSpPr>
          <a:xfrm>
            <a:off x="5746495" y="2795686"/>
            <a:ext cx="395792" cy="451653"/>
            <a:chOff x="-17878025" y="4082625"/>
            <a:chExt cx="267825" cy="305625"/>
          </a:xfrm>
        </p:grpSpPr>
        <p:sp>
          <p:nvSpPr>
            <p:cNvPr id="8221" name="Google Shape;8221;p8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5"/>
          <p:cNvGrpSpPr/>
          <p:nvPr/>
        </p:nvGrpSpPr>
        <p:grpSpPr>
          <a:xfrm>
            <a:off x="2890388" y="3355015"/>
            <a:ext cx="450507" cy="423722"/>
            <a:chOff x="-16044450" y="3317850"/>
            <a:chExt cx="304850" cy="286725"/>
          </a:xfrm>
        </p:grpSpPr>
        <p:sp>
          <p:nvSpPr>
            <p:cNvPr id="8229" name="Google Shape;8229;p8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3" name="Google Shape;8233;p85"/>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4" name="Google Shape;8234;p85"/>
          <p:cNvGrpSpPr/>
          <p:nvPr/>
        </p:nvGrpSpPr>
        <p:grpSpPr>
          <a:xfrm>
            <a:off x="8012905" y="2243724"/>
            <a:ext cx="373662" cy="449030"/>
            <a:chOff x="-16018450" y="4058400"/>
            <a:chExt cx="252850" cy="303850"/>
          </a:xfrm>
        </p:grpSpPr>
        <p:sp>
          <p:nvSpPr>
            <p:cNvPr id="8235" name="Google Shape;8235;p8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39" name="Google Shape;8239;p85"/>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44" name="Shape 8244"/>
        <p:cNvGrpSpPr/>
        <p:nvPr/>
      </p:nvGrpSpPr>
      <p:grpSpPr>
        <a:xfrm>
          <a:off x="0" y="0"/>
          <a:ext cx="0" cy="0"/>
          <a:chOff x="0" y="0"/>
          <a:chExt cx="0" cy="0"/>
        </a:xfrm>
      </p:grpSpPr>
      <p:grpSp>
        <p:nvGrpSpPr>
          <p:cNvPr id="8245" name="Google Shape;8245;p86"/>
          <p:cNvGrpSpPr/>
          <p:nvPr/>
        </p:nvGrpSpPr>
        <p:grpSpPr>
          <a:xfrm>
            <a:off x="829817" y="1689241"/>
            <a:ext cx="442337" cy="419623"/>
            <a:chOff x="-6696925" y="3272575"/>
            <a:chExt cx="307200" cy="291425"/>
          </a:xfrm>
        </p:grpSpPr>
        <p:sp>
          <p:nvSpPr>
            <p:cNvPr id="8246" name="Google Shape;8246;p8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86"/>
          <p:cNvGrpSpPr/>
          <p:nvPr/>
        </p:nvGrpSpPr>
        <p:grpSpPr>
          <a:xfrm>
            <a:off x="829799" y="2204636"/>
            <a:ext cx="442373" cy="420775"/>
            <a:chOff x="-6690625" y="3631325"/>
            <a:chExt cx="307225" cy="292225"/>
          </a:xfrm>
        </p:grpSpPr>
        <p:sp>
          <p:nvSpPr>
            <p:cNvPr id="8249" name="Google Shape;8249;p8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6"/>
          <p:cNvGrpSpPr/>
          <p:nvPr/>
        </p:nvGrpSpPr>
        <p:grpSpPr>
          <a:xfrm>
            <a:off x="851921" y="2756972"/>
            <a:ext cx="421927" cy="419371"/>
            <a:chOff x="-6689825" y="3992050"/>
            <a:chExt cx="293025" cy="291250"/>
          </a:xfrm>
        </p:grpSpPr>
        <p:sp>
          <p:nvSpPr>
            <p:cNvPr id="8255" name="Google Shape;8255;p8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7" name="Google Shape;8267;p86"/>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8" name="Google Shape;8268;p86"/>
          <p:cNvGrpSpPr/>
          <p:nvPr/>
        </p:nvGrpSpPr>
        <p:grpSpPr>
          <a:xfrm>
            <a:off x="3535232" y="2205192"/>
            <a:ext cx="423043" cy="419659"/>
            <a:chOff x="-4837325" y="3612425"/>
            <a:chExt cx="293800" cy="291450"/>
          </a:xfrm>
        </p:grpSpPr>
        <p:sp>
          <p:nvSpPr>
            <p:cNvPr id="8269" name="Google Shape;8269;p8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86"/>
          <p:cNvGrpSpPr/>
          <p:nvPr/>
        </p:nvGrpSpPr>
        <p:grpSpPr>
          <a:xfrm>
            <a:off x="3548265" y="2756826"/>
            <a:ext cx="420775" cy="419659"/>
            <a:chOff x="-4837325" y="3971575"/>
            <a:chExt cx="292225" cy="291450"/>
          </a:xfrm>
        </p:grpSpPr>
        <p:sp>
          <p:nvSpPr>
            <p:cNvPr id="8273" name="Google Shape;8273;p8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6"/>
          <p:cNvGrpSpPr/>
          <p:nvPr/>
        </p:nvGrpSpPr>
        <p:grpSpPr>
          <a:xfrm>
            <a:off x="6240279" y="1714185"/>
            <a:ext cx="430998" cy="369730"/>
            <a:chOff x="-3037625" y="3254850"/>
            <a:chExt cx="299325" cy="256775"/>
          </a:xfrm>
        </p:grpSpPr>
        <p:sp>
          <p:nvSpPr>
            <p:cNvPr id="8280" name="Google Shape;8280;p8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86"/>
          <p:cNvGrpSpPr/>
          <p:nvPr/>
        </p:nvGrpSpPr>
        <p:grpSpPr>
          <a:xfrm>
            <a:off x="6244239" y="2204615"/>
            <a:ext cx="423079" cy="420811"/>
            <a:chOff x="-3031325" y="3597450"/>
            <a:chExt cx="293825" cy="292250"/>
          </a:xfrm>
        </p:grpSpPr>
        <p:sp>
          <p:nvSpPr>
            <p:cNvPr id="8285" name="Google Shape;8285;p8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6"/>
          <p:cNvGrpSpPr/>
          <p:nvPr/>
        </p:nvGrpSpPr>
        <p:grpSpPr>
          <a:xfrm>
            <a:off x="6256714" y="2781214"/>
            <a:ext cx="421927" cy="370882"/>
            <a:chOff x="-3030525" y="3973150"/>
            <a:chExt cx="293025" cy="257575"/>
          </a:xfrm>
        </p:grpSpPr>
        <p:sp>
          <p:nvSpPr>
            <p:cNvPr id="8290" name="Google Shape;8290;p8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86"/>
          <p:cNvGrpSpPr/>
          <p:nvPr/>
        </p:nvGrpSpPr>
        <p:grpSpPr>
          <a:xfrm>
            <a:off x="1358307" y="3369426"/>
            <a:ext cx="421927" cy="297195"/>
            <a:chOff x="-1199300" y="3279250"/>
            <a:chExt cx="293025" cy="206400"/>
          </a:xfrm>
        </p:grpSpPr>
        <p:sp>
          <p:nvSpPr>
            <p:cNvPr id="8293" name="Google Shape;8293;p8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6"/>
          <p:cNvGrpSpPr/>
          <p:nvPr/>
        </p:nvGrpSpPr>
        <p:grpSpPr>
          <a:xfrm>
            <a:off x="1365393" y="1688773"/>
            <a:ext cx="444605" cy="420559"/>
            <a:chOff x="-6338550" y="3272950"/>
            <a:chExt cx="308775" cy="292075"/>
          </a:xfrm>
        </p:grpSpPr>
        <p:sp>
          <p:nvSpPr>
            <p:cNvPr id="8298" name="Google Shape;8298;p8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6"/>
          <p:cNvGrpSpPr/>
          <p:nvPr/>
        </p:nvGrpSpPr>
        <p:grpSpPr>
          <a:xfrm>
            <a:off x="1376732" y="2205194"/>
            <a:ext cx="421927" cy="419659"/>
            <a:chOff x="-6329100" y="3632100"/>
            <a:chExt cx="293025" cy="291450"/>
          </a:xfrm>
        </p:grpSpPr>
        <p:sp>
          <p:nvSpPr>
            <p:cNvPr id="8302" name="Google Shape;8302;p8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6"/>
          <p:cNvGrpSpPr/>
          <p:nvPr/>
        </p:nvGrpSpPr>
        <p:grpSpPr>
          <a:xfrm>
            <a:off x="1389783" y="2756828"/>
            <a:ext cx="419623" cy="419659"/>
            <a:chOff x="-6329875" y="3992050"/>
            <a:chExt cx="291425" cy="291450"/>
          </a:xfrm>
        </p:grpSpPr>
        <p:sp>
          <p:nvSpPr>
            <p:cNvPr id="8306" name="Google Shape;8306;p8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6"/>
          <p:cNvGrpSpPr/>
          <p:nvPr/>
        </p:nvGrpSpPr>
        <p:grpSpPr>
          <a:xfrm>
            <a:off x="4075920" y="1687530"/>
            <a:ext cx="423079" cy="423043"/>
            <a:chOff x="-4478975" y="3251700"/>
            <a:chExt cx="293825" cy="293800"/>
          </a:xfrm>
        </p:grpSpPr>
        <p:sp>
          <p:nvSpPr>
            <p:cNvPr id="8311" name="Google Shape;8311;p8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6"/>
          <p:cNvGrpSpPr/>
          <p:nvPr/>
        </p:nvGrpSpPr>
        <p:grpSpPr>
          <a:xfrm>
            <a:off x="4075920" y="2205192"/>
            <a:ext cx="423079" cy="419659"/>
            <a:chOff x="-4475825" y="3612425"/>
            <a:chExt cx="293825" cy="291450"/>
          </a:xfrm>
        </p:grpSpPr>
        <p:sp>
          <p:nvSpPr>
            <p:cNvPr id="8315" name="Google Shape;8315;p8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86"/>
          <p:cNvGrpSpPr/>
          <p:nvPr/>
        </p:nvGrpSpPr>
        <p:grpSpPr>
          <a:xfrm>
            <a:off x="4084992" y="2756844"/>
            <a:ext cx="428730" cy="419623"/>
            <a:chOff x="-4480550" y="3970800"/>
            <a:chExt cx="297750" cy="291425"/>
          </a:xfrm>
        </p:grpSpPr>
        <p:sp>
          <p:nvSpPr>
            <p:cNvPr id="8319" name="Google Shape;8319;p8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86"/>
          <p:cNvGrpSpPr/>
          <p:nvPr/>
        </p:nvGrpSpPr>
        <p:grpSpPr>
          <a:xfrm>
            <a:off x="6788826" y="1689221"/>
            <a:ext cx="415123" cy="419659"/>
            <a:chOff x="-2668225" y="3239075"/>
            <a:chExt cx="288300" cy="291450"/>
          </a:xfrm>
        </p:grpSpPr>
        <p:sp>
          <p:nvSpPr>
            <p:cNvPr id="8322" name="Google Shape;8322;p8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86"/>
          <p:cNvGrpSpPr/>
          <p:nvPr/>
        </p:nvGrpSpPr>
        <p:grpSpPr>
          <a:xfrm>
            <a:off x="6785982" y="2205191"/>
            <a:ext cx="420811" cy="419659"/>
            <a:chOff x="-2671375" y="3597450"/>
            <a:chExt cx="292250" cy="291450"/>
          </a:xfrm>
        </p:grpSpPr>
        <p:sp>
          <p:nvSpPr>
            <p:cNvPr id="8328" name="Google Shape;8328;p8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86"/>
          <p:cNvGrpSpPr/>
          <p:nvPr/>
        </p:nvGrpSpPr>
        <p:grpSpPr>
          <a:xfrm>
            <a:off x="6796765" y="2755691"/>
            <a:ext cx="423043" cy="421927"/>
            <a:chOff x="-2670575" y="3956600"/>
            <a:chExt cx="293800" cy="293025"/>
          </a:xfrm>
        </p:grpSpPr>
        <p:sp>
          <p:nvSpPr>
            <p:cNvPr id="8331" name="Google Shape;8331;p8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86"/>
          <p:cNvGrpSpPr/>
          <p:nvPr/>
        </p:nvGrpSpPr>
        <p:grpSpPr>
          <a:xfrm>
            <a:off x="3054285" y="3311947"/>
            <a:ext cx="426462" cy="418363"/>
            <a:chOff x="-1183550" y="3586525"/>
            <a:chExt cx="296175" cy="290550"/>
          </a:xfrm>
        </p:grpSpPr>
        <p:sp>
          <p:nvSpPr>
            <p:cNvPr id="8336" name="Google Shape;8336;p8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6"/>
          <p:cNvGrpSpPr/>
          <p:nvPr/>
        </p:nvGrpSpPr>
        <p:grpSpPr>
          <a:xfrm>
            <a:off x="1917896" y="1689799"/>
            <a:ext cx="420811" cy="418507"/>
            <a:chOff x="-5971525" y="3273750"/>
            <a:chExt cx="292250" cy="290650"/>
          </a:xfrm>
        </p:grpSpPr>
        <p:sp>
          <p:nvSpPr>
            <p:cNvPr id="8346" name="Google Shape;8346;p8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86"/>
          <p:cNvGrpSpPr/>
          <p:nvPr/>
        </p:nvGrpSpPr>
        <p:grpSpPr>
          <a:xfrm>
            <a:off x="1912226" y="2203826"/>
            <a:ext cx="432150" cy="422395"/>
            <a:chOff x="-5974675" y="3632100"/>
            <a:chExt cx="300125" cy="293350"/>
          </a:xfrm>
        </p:grpSpPr>
        <p:sp>
          <p:nvSpPr>
            <p:cNvPr id="8349" name="Google Shape;8349;p8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86"/>
          <p:cNvGrpSpPr/>
          <p:nvPr/>
        </p:nvGrpSpPr>
        <p:grpSpPr>
          <a:xfrm>
            <a:off x="1942267" y="2755694"/>
            <a:ext cx="395865" cy="421927"/>
            <a:chOff x="-5971525" y="3990475"/>
            <a:chExt cx="274925" cy="293025"/>
          </a:xfrm>
        </p:grpSpPr>
        <p:sp>
          <p:nvSpPr>
            <p:cNvPr id="8353" name="Google Shape;8353;p8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6"/>
          <p:cNvGrpSpPr/>
          <p:nvPr/>
        </p:nvGrpSpPr>
        <p:grpSpPr>
          <a:xfrm>
            <a:off x="4615473" y="1689798"/>
            <a:ext cx="420775" cy="418507"/>
            <a:chOff x="-4118225" y="3253275"/>
            <a:chExt cx="292225" cy="290650"/>
          </a:xfrm>
        </p:grpSpPr>
        <p:sp>
          <p:nvSpPr>
            <p:cNvPr id="8358" name="Google Shape;8358;p8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86"/>
          <p:cNvGrpSpPr/>
          <p:nvPr/>
        </p:nvGrpSpPr>
        <p:grpSpPr>
          <a:xfrm>
            <a:off x="4665924" y="2204922"/>
            <a:ext cx="319874" cy="420199"/>
            <a:chOff x="-4082800" y="3612425"/>
            <a:chExt cx="222150" cy="291825"/>
          </a:xfrm>
        </p:grpSpPr>
        <p:sp>
          <p:nvSpPr>
            <p:cNvPr id="8361" name="Google Shape;8361;p8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86"/>
          <p:cNvGrpSpPr/>
          <p:nvPr/>
        </p:nvGrpSpPr>
        <p:grpSpPr>
          <a:xfrm>
            <a:off x="4627372" y="2769876"/>
            <a:ext cx="420775" cy="393561"/>
            <a:chOff x="-4118225" y="3990475"/>
            <a:chExt cx="292225" cy="273325"/>
          </a:xfrm>
        </p:grpSpPr>
        <p:sp>
          <p:nvSpPr>
            <p:cNvPr id="8365" name="Google Shape;8365;p8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86"/>
          <p:cNvGrpSpPr/>
          <p:nvPr/>
        </p:nvGrpSpPr>
        <p:grpSpPr>
          <a:xfrm>
            <a:off x="7338026" y="1688087"/>
            <a:ext cx="394713" cy="421927"/>
            <a:chOff x="-2312225" y="3238300"/>
            <a:chExt cx="274125" cy="293025"/>
          </a:xfrm>
        </p:grpSpPr>
        <p:sp>
          <p:nvSpPr>
            <p:cNvPr id="8370" name="Google Shape;8370;p8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86"/>
          <p:cNvGrpSpPr/>
          <p:nvPr/>
        </p:nvGrpSpPr>
        <p:grpSpPr>
          <a:xfrm>
            <a:off x="7335742" y="2756825"/>
            <a:ext cx="423079" cy="419659"/>
            <a:chOff x="-2310650" y="3958175"/>
            <a:chExt cx="293825" cy="291450"/>
          </a:xfrm>
        </p:grpSpPr>
        <p:sp>
          <p:nvSpPr>
            <p:cNvPr id="8373" name="Google Shape;8373;p8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86"/>
          <p:cNvGrpSpPr/>
          <p:nvPr/>
        </p:nvGrpSpPr>
        <p:grpSpPr>
          <a:xfrm>
            <a:off x="4702603" y="3308459"/>
            <a:ext cx="424159" cy="419659"/>
            <a:chOff x="-1182750" y="3962900"/>
            <a:chExt cx="294575" cy="291450"/>
          </a:xfrm>
        </p:grpSpPr>
        <p:sp>
          <p:nvSpPr>
            <p:cNvPr id="8376" name="Google Shape;8376;p8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86"/>
          <p:cNvGrpSpPr/>
          <p:nvPr/>
        </p:nvGrpSpPr>
        <p:grpSpPr>
          <a:xfrm>
            <a:off x="2455739" y="1689223"/>
            <a:ext cx="424195" cy="419659"/>
            <a:chOff x="-5611575" y="3272950"/>
            <a:chExt cx="294600" cy="291450"/>
          </a:xfrm>
        </p:grpSpPr>
        <p:sp>
          <p:nvSpPr>
            <p:cNvPr id="8384" name="Google Shape;8384;p8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86"/>
          <p:cNvGrpSpPr/>
          <p:nvPr/>
        </p:nvGrpSpPr>
        <p:grpSpPr>
          <a:xfrm>
            <a:off x="2455739" y="2205770"/>
            <a:ext cx="424195" cy="418507"/>
            <a:chOff x="-5613150" y="3632900"/>
            <a:chExt cx="294600" cy="290650"/>
          </a:xfrm>
        </p:grpSpPr>
        <p:sp>
          <p:nvSpPr>
            <p:cNvPr id="8390" name="Google Shape;8390;p8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6"/>
          <p:cNvGrpSpPr/>
          <p:nvPr/>
        </p:nvGrpSpPr>
        <p:grpSpPr>
          <a:xfrm>
            <a:off x="7324977" y="2153586"/>
            <a:ext cx="420811" cy="522864"/>
            <a:chOff x="-2310650" y="3525775"/>
            <a:chExt cx="292250" cy="363125"/>
          </a:xfrm>
        </p:grpSpPr>
        <p:sp>
          <p:nvSpPr>
            <p:cNvPr id="8393" name="Google Shape;8393;p8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86"/>
          <p:cNvGrpSpPr/>
          <p:nvPr/>
        </p:nvGrpSpPr>
        <p:grpSpPr>
          <a:xfrm>
            <a:off x="2467638" y="2756270"/>
            <a:ext cx="424195" cy="420775"/>
            <a:chOff x="-5613150" y="3991275"/>
            <a:chExt cx="294600" cy="292225"/>
          </a:xfrm>
        </p:grpSpPr>
        <p:sp>
          <p:nvSpPr>
            <p:cNvPr id="8398" name="Google Shape;8398;p8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6"/>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86"/>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6"/>
          <p:cNvGrpSpPr/>
          <p:nvPr/>
        </p:nvGrpSpPr>
        <p:grpSpPr>
          <a:xfrm>
            <a:off x="5139126" y="1689438"/>
            <a:ext cx="434634" cy="419227"/>
            <a:chOff x="-3768700" y="3253275"/>
            <a:chExt cx="301850" cy="291150"/>
          </a:xfrm>
        </p:grpSpPr>
        <p:sp>
          <p:nvSpPr>
            <p:cNvPr id="8408" name="Google Shape;8408;p8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86"/>
          <p:cNvGrpSpPr/>
          <p:nvPr/>
        </p:nvGrpSpPr>
        <p:grpSpPr>
          <a:xfrm>
            <a:off x="5143209" y="2217090"/>
            <a:ext cx="426462" cy="395865"/>
            <a:chOff x="-3808700" y="3628950"/>
            <a:chExt cx="296175" cy="274925"/>
          </a:xfrm>
        </p:grpSpPr>
        <p:sp>
          <p:nvSpPr>
            <p:cNvPr id="8412" name="Google Shape;8412;p8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86"/>
          <p:cNvGrpSpPr/>
          <p:nvPr/>
        </p:nvGrpSpPr>
        <p:grpSpPr>
          <a:xfrm>
            <a:off x="5208420" y="2756412"/>
            <a:ext cx="419443" cy="420487"/>
            <a:chOff x="-3771675" y="3971775"/>
            <a:chExt cx="291300" cy="292025"/>
          </a:xfrm>
        </p:grpSpPr>
        <p:sp>
          <p:nvSpPr>
            <p:cNvPr id="8416" name="Google Shape;8416;p8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86"/>
          <p:cNvGrpSpPr/>
          <p:nvPr/>
        </p:nvGrpSpPr>
        <p:grpSpPr>
          <a:xfrm>
            <a:off x="7869864" y="1716461"/>
            <a:ext cx="420271" cy="320774"/>
            <a:chOff x="-1951475" y="3273100"/>
            <a:chExt cx="291875" cy="222775"/>
          </a:xfrm>
        </p:grpSpPr>
        <p:sp>
          <p:nvSpPr>
            <p:cNvPr id="8422" name="Google Shape;8422;p8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86"/>
          <p:cNvGrpSpPr/>
          <p:nvPr/>
        </p:nvGrpSpPr>
        <p:grpSpPr>
          <a:xfrm>
            <a:off x="7867344" y="2205191"/>
            <a:ext cx="425310" cy="419659"/>
            <a:chOff x="-1951475" y="3597450"/>
            <a:chExt cx="295375" cy="291450"/>
          </a:xfrm>
        </p:grpSpPr>
        <p:sp>
          <p:nvSpPr>
            <p:cNvPr id="8426" name="Google Shape;8426;p8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86"/>
          <p:cNvGrpSpPr/>
          <p:nvPr/>
        </p:nvGrpSpPr>
        <p:grpSpPr>
          <a:xfrm>
            <a:off x="7869595" y="2756825"/>
            <a:ext cx="444605" cy="419659"/>
            <a:chOff x="-1960150" y="3956600"/>
            <a:chExt cx="308775" cy="291450"/>
          </a:xfrm>
        </p:grpSpPr>
        <p:sp>
          <p:nvSpPr>
            <p:cNvPr id="8431" name="Google Shape;8431;p8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86"/>
          <p:cNvGrpSpPr/>
          <p:nvPr/>
        </p:nvGrpSpPr>
        <p:grpSpPr>
          <a:xfrm>
            <a:off x="1923633" y="3307636"/>
            <a:ext cx="420775" cy="420775"/>
            <a:chOff x="-804700" y="3226500"/>
            <a:chExt cx="292225" cy="292225"/>
          </a:xfrm>
        </p:grpSpPr>
        <p:sp>
          <p:nvSpPr>
            <p:cNvPr id="8434" name="Google Shape;8434;p8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86"/>
          <p:cNvGrpSpPr/>
          <p:nvPr/>
        </p:nvGrpSpPr>
        <p:grpSpPr>
          <a:xfrm>
            <a:off x="3003724" y="1688647"/>
            <a:ext cx="420775" cy="420811"/>
            <a:chOff x="-5251625" y="3272950"/>
            <a:chExt cx="292225" cy="292250"/>
          </a:xfrm>
        </p:grpSpPr>
        <p:sp>
          <p:nvSpPr>
            <p:cNvPr id="8442" name="Google Shape;8442;p8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86"/>
          <p:cNvGrpSpPr/>
          <p:nvPr/>
        </p:nvGrpSpPr>
        <p:grpSpPr>
          <a:xfrm>
            <a:off x="3000322" y="2204348"/>
            <a:ext cx="427578" cy="421351"/>
            <a:chOff x="-5254775" y="3631325"/>
            <a:chExt cx="296950" cy="292625"/>
          </a:xfrm>
        </p:grpSpPr>
        <p:sp>
          <p:nvSpPr>
            <p:cNvPr id="8446" name="Google Shape;8446;p8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6"/>
          <p:cNvGrpSpPr/>
          <p:nvPr/>
        </p:nvGrpSpPr>
        <p:grpSpPr>
          <a:xfrm>
            <a:off x="3016181" y="2756270"/>
            <a:ext cx="419659" cy="420775"/>
            <a:chOff x="-5251625" y="3991275"/>
            <a:chExt cx="291450" cy="292225"/>
          </a:xfrm>
        </p:grpSpPr>
        <p:sp>
          <p:nvSpPr>
            <p:cNvPr id="8454" name="Google Shape;8454;p8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86"/>
          <p:cNvGrpSpPr/>
          <p:nvPr/>
        </p:nvGrpSpPr>
        <p:grpSpPr>
          <a:xfrm>
            <a:off x="5756763" y="1689240"/>
            <a:ext cx="319874" cy="419623"/>
            <a:chOff x="-3365275" y="3253275"/>
            <a:chExt cx="222150" cy="291425"/>
          </a:xfrm>
        </p:grpSpPr>
        <p:sp>
          <p:nvSpPr>
            <p:cNvPr id="8460" name="Google Shape;8460;p8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86"/>
          <p:cNvGrpSpPr/>
          <p:nvPr/>
        </p:nvGrpSpPr>
        <p:grpSpPr>
          <a:xfrm>
            <a:off x="5730701" y="2204058"/>
            <a:ext cx="371998" cy="421927"/>
            <a:chOff x="-3383375" y="3611625"/>
            <a:chExt cx="258350" cy="293025"/>
          </a:xfrm>
        </p:grpSpPr>
        <p:sp>
          <p:nvSpPr>
            <p:cNvPr id="8463" name="Google Shape;8463;p8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86"/>
          <p:cNvGrpSpPr/>
          <p:nvPr/>
        </p:nvGrpSpPr>
        <p:grpSpPr>
          <a:xfrm>
            <a:off x="5793050" y="2756826"/>
            <a:ext cx="271097" cy="419659"/>
            <a:chOff x="-3347950" y="3971575"/>
            <a:chExt cx="188275" cy="291450"/>
          </a:xfrm>
        </p:grpSpPr>
        <p:sp>
          <p:nvSpPr>
            <p:cNvPr id="8466" name="Google Shape;8466;p8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86"/>
          <p:cNvGrpSpPr/>
          <p:nvPr/>
        </p:nvGrpSpPr>
        <p:grpSpPr>
          <a:xfrm>
            <a:off x="842909" y="3307061"/>
            <a:ext cx="371998" cy="421927"/>
            <a:chOff x="-1575775" y="3238300"/>
            <a:chExt cx="258350" cy="293025"/>
          </a:xfrm>
        </p:grpSpPr>
        <p:sp>
          <p:nvSpPr>
            <p:cNvPr id="8470" name="Google Shape;8470;p86"/>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86"/>
          <p:cNvGrpSpPr/>
          <p:nvPr/>
        </p:nvGrpSpPr>
        <p:grpSpPr>
          <a:xfrm>
            <a:off x="2487807" y="3309051"/>
            <a:ext cx="423079" cy="424159"/>
            <a:chOff x="-1591550" y="3597475"/>
            <a:chExt cx="293825" cy="294575"/>
          </a:xfrm>
        </p:grpSpPr>
        <p:sp>
          <p:nvSpPr>
            <p:cNvPr id="8476" name="Google Shape;8476;p8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86"/>
          <p:cNvGrpSpPr/>
          <p:nvPr/>
        </p:nvGrpSpPr>
        <p:grpSpPr>
          <a:xfrm>
            <a:off x="4137277" y="3318663"/>
            <a:ext cx="421927" cy="399248"/>
            <a:chOff x="-1592325" y="3957400"/>
            <a:chExt cx="293025" cy="277275"/>
          </a:xfrm>
        </p:grpSpPr>
        <p:sp>
          <p:nvSpPr>
            <p:cNvPr id="8480" name="Google Shape;8480;p8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86"/>
          <p:cNvGrpSpPr/>
          <p:nvPr/>
        </p:nvGrpSpPr>
        <p:grpSpPr>
          <a:xfrm>
            <a:off x="3624147" y="3310744"/>
            <a:ext cx="369730" cy="420775"/>
            <a:chOff x="-778700" y="3612425"/>
            <a:chExt cx="256775" cy="292225"/>
          </a:xfrm>
        </p:grpSpPr>
        <p:sp>
          <p:nvSpPr>
            <p:cNvPr id="8485" name="Google Shape;8485;p8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86"/>
          <p:cNvGrpSpPr/>
          <p:nvPr/>
        </p:nvGrpSpPr>
        <p:grpSpPr>
          <a:xfrm>
            <a:off x="6095649" y="3828305"/>
            <a:ext cx="340731" cy="387641"/>
            <a:chOff x="7728464" y="1561258"/>
            <a:chExt cx="349719" cy="397866"/>
          </a:xfrm>
        </p:grpSpPr>
        <p:sp>
          <p:nvSpPr>
            <p:cNvPr id="8492" name="Google Shape;8492;p8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86"/>
          <p:cNvGrpSpPr/>
          <p:nvPr/>
        </p:nvGrpSpPr>
        <p:grpSpPr>
          <a:xfrm>
            <a:off x="4018617" y="3828305"/>
            <a:ext cx="387681" cy="387641"/>
            <a:chOff x="5611350" y="1561258"/>
            <a:chExt cx="397907" cy="397866"/>
          </a:xfrm>
        </p:grpSpPr>
        <p:sp>
          <p:nvSpPr>
            <p:cNvPr id="8495" name="Google Shape;8495;p8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86"/>
          <p:cNvGrpSpPr/>
          <p:nvPr/>
        </p:nvGrpSpPr>
        <p:grpSpPr>
          <a:xfrm>
            <a:off x="4537903" y="3925571"/>
            <a:ext cx="387610" cy="193109"/>
            <a:chOff x="6140660" y="1661097"/>
            <a:chExt cx="397835" cy="198202"/>
          </a:xfrm>
        </p:grpSpPr>
        <p:sp>
          <p:nvSpPr>
            <p:cNvPr id="8500" name="Google Shape;8500;p8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86"/>
          <p:cNvGrpSpPr/>
          <p:nvPr/>
        </p:nvGrpSpPr>
        <p:grpSpPr>
          <a:xfrm>
            <a:off x="5057118" y="3828305"/>
            <a:ext cx="387681" cy="387641"/>
            <a:chOff x="6669907" y="1561258"/>
            <a:chExt cx="397907" cy="397866"/>
          </a:xfrm>
        </p:grpSpPr>
        <p:sp>
          <p:nvSpPr>
            <p:cNvPr id="8505" name="Google Shape;8505;p8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86"/>
          <p:cNvGrpSpPr/>
          <p:nvPr/>
        </p:nvGrpSpPr>
        <p:grpSpPr>
          <a:xfrm>
            <a:off x="1942348" y="3885842"/>
            <a:ext cx="387681" cy="272572"/>
            <a:chOff x="3386036" y="1746339"/>
            <a:chExt cx="397907" cy="279762"/>
          </a:xfrm>
        </p:grpSpPr>
        <p:sp>
          <p:nvSpPr>
            <p:cNvPr id="8511" name="Google Shape;8511;p8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86"/>
          <p:cNvGrpSpPr/>
          <p:nvPr/>
        </p:nvGrpSpPr>
        <p:grpSpPr>
          <a:xfrm>
            <a:off x="2980045" y="3828288"/>
            <a:ext cx="387681" cy="387681"/>
            <a:chOff x="4417380" y="1687279"/>
            <a:chExt cx="397907" cy="397907"/>
          </a:xfrm>
        </p:grpSpPr>
        <p:sp>
          <p:nvSpPr>
            <p:cNvPr id="8514" name="Google Shape;8514;p8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86"/>
          <p:cNvGrpSpPr/>
          <p:nvPr/>
        </p:nvGrpSpPr>
        <p:grpSpPr>
          <a:xfrm>
            <a:off x="7926526" y="3308537"/>
            <a:ext cx="387661" cy="387661"/>
            <a:chOff x="2869999" y="1687279"/>
            <a:chExt cx="397887" cy="397887"/>
          </a:xfrm>
        </p:grpSpPr>
        <p:sp>
          <p:nvSpPr>
            <p:cNvPr id="8517" name="Google Shape;8517;p8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86"/>
          <p:cNvGrpSpPr/>
          <p:nvPr/>
        </p:nvGrpSpPr>
        <p:grpSpPr>
          <a:xfrm>
            <a:off x="2461634" y="3828664"/>
            <a:ext cx="386807" cy="386929"/>
            <a:chOff x="3902887" y="1687655"/>
            <a:chExt cx="397010" cy="397135"/>
          </a:xfrm>
        </p:grpSpPr>
        <p:sp>
          <p:nvSpPr>
            <p:cNvPr id="8520" name="Google Shape;8520;p8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86"/>
          <p:cNvGrpSpPr/>
          <p:nvPr/>
        </p:nvGrpSpPr>
        <p:grpSpPr>
          <a:xfrm>
            <a:off x="3499331" y="3828344"/>
            <a:ext cx="387681" cy="387681"/>
            <a:chOff x="4933458" y="1687279"/>
            <a:chExt cx="397907" cy="397907"/>
          </a:xfrm>
        </p:grpSpPr>
        <p:sp>
          <p:nvSpPr>
            <p:cNvPr id="8523" name="Google Shape;8523;p8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86"/>
          <p:cNvGrpSpPr/>
          <p:nvPr/>
        </p:nvGrpSpPr>
        <p:grpSpPr>
          <a:xfrm>
            <a:off x="5273586" y="3308775"/>
            <a:ext cx="387681" cy="387661"/>
            <a:chOff x="266768" y="1721375"/>
            <a:chExt cx="397907" cy="397887"/>
          </a:xfrm>
        </p:grpSpPr>
        <p:sp>
          <p:nvSpPr>
            <p:cNvPr id="8526" name="Google Shape;8526;p8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86"/>
          <p:cNvGrpSpPr/>
          <p:nvPr/>
        </p:nvGrpSpPr>
        <p:grpSpPr>
          <a:xfrm>
            <a:off x="7395588" y="3308924"/>
            <a:ext cx="387539" cy="386888"/>
            <a:chOff x="2408992" y="1722875"/>
            <a:chExt cx="397761" cy="397093"/>
          </a:xfrm>
        </p:grpSpPr>
        <p:sp>
          <p:nvSpPr>
            <p:cNvPr id="8529" name="Google Shape;8529;p8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86"/>
          <p:cNvGrpSpPr/>
          <p:nvPr/>
        </p:nvGrpSpPr>
        <p:grpSpPr>
          <a:xfrm>
            <a:off x="5576404" y="3828305"/>
            <a:ext cx="387641" cy="387641"/>
            <a:chOff x="7199196" y="1561258"/>
            <a:chExt cx="397866" cy="397866"/>
          </a:xfrm>
        </p:grpSpPr>
        <p:sp>
          <p:nvSpPr>
            <p:cNvPr id="8532" name="Google Shape;8532;p8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5" name="Google Shape;8535;p86"/>
          <p:cNvGrpSpPr/>
          <p:nvPr/>
        </p:nvGrpSpPr>
        <p:grpSpPr>
          <a:xfrm>
            <a:off x="6332282" y="3308537"/>
            <a:ext cx="387661" cy="387661"/>
            <a:chOff x="1379798" y="1723250"/>
            <a:chExt cx="397887" cy="397887"/>
          </a:xfrm>
        </p:grpSpPr>
        <p:sp>
          <p:nvSpPr>
            <p:cNvPr id="8536" name="Google Shape;8536;p8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86"/>
          <p:cNvGrpSpPr/>
          <p:nvPr/>
        </p:nvGrpSpPr>
        <p:grpSpPr>
          <a:xfrm>
            <a:off x="5801242" y="3308537"/>
            <a:ext cx="387641" cy="387661"/>
            <a:chOff x="864491" y="1723250"/>
            <a:chExt cx="397866" cy="397887"/>
          </a:xfrm>
        </p:grpSpPr>
        <p:sp>
          <p:nvSpPr>
            <p:cNvPr id="8541" name="Google Shape;8541;p8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4" name="Google Shape;8544;p86"/>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5" name="Google Shape;8545;p86"/>
          <p:cNvGrpSpPr/>
          <p:nvPr/>
        </p:nvGrpSpPr>
        <p:grpSpPr>
          <a:xfrm>
            <a:off x="6568070" y="3827060"/>
            <a:ext cx="388966" cy="388966"/>
            <a:chOff x="1190625" y="238125"/>
            <a:chExt cx="5235075" cy="5235075"/>
          </a:xfrm>
        </p:grpSpPr>
        <p:sp>
          <p:nvSpPr>
            <p:cNvPr id="8546" name="Google Shape;8546;p8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8" name="Google Shape;8548;p8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52" name="Shape 8552"/>
        <p:cNvGrpSpPr/>
        <p:nvPr/>
      </p:nvGrpSpPr>
      <p:grpSpPr>
        <a:xfrm>
          <a:off x="0" y="0"/>
          <a:ext cx="0" cy="0"/>
          <a:chOff x="0" y="0"/>
          <a:chExt cx="0" cy="0"/>
        </a:xfrm>
      </p:grpSpPr>
      <p:pic>
        <p:nvPicPr>
          <p:cNvPr id="8553" name="Google Shape;8553;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ph type="title"/>
          </p:nvPr>
        </p:nvSpPr>
        <p:spPr>
          <a:xfrm>
            <a:off x="3803950" y="1314725"/>
            <a:ext cx="4625100" cy="6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PRODUCT</a:t>
            </a:r>
            <a:endParaRPr/>
          </a:p>
        </p:txBody>
      </p:sp>
      <p:pic>
        <p:nvPicPr>
          <p:cNvPr id="348" name="Google Shape;348;p38"/>
          <p:cNvPicPr preferRelativeResize="0"/>
          <p:nvPr/>
        </p:nvPicPr>
        <p:blipFill>
          <a:blip r:embed="rId3">
            <a:alphaModFix/>
          </a:blip>
          <a:stretch>
            <a:fillRect/>
          </a:stretch>
        </p:blipFill>
        <p:spPr>
          <a:xfrm>
            <a:off x="1149800" y="773062"/>
            <a:ext cx="2337550" cy="3597376"/>
          </a:xfrm>
          <a:prstGeom prst="rect">
            <a:avLst/>
          </a:prstGeom>
          <a:noFill/>
          <a:ln>
            <a:noFill/>
          </a:ln>
        </p:spPr>
      </p:pic>
      <p:sp>
        <p:nvSpPr>
          <p:cNvPr id="349" name="Google Shape;349;p38"/>
          <p:cNvSpPr txBox="1"/>
          <p:nvPr>
            <p:ph idx="1" type="body"/>
          </p:nvPr>
        </p:nvSpPr>
        <p:spPr>
          <a:xfrm>
            <a:off x="3803950" y="1884475"/>
            <a:ext cx="4625100" cy="19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 </a:t>
            </a:r>
            <a:endParaRPr/>
          </a:p>
          <a:p>
            <a:pPr indent="-317500" lvl="0" marL="457200" rtl="0" algn="l">
              <a:spcBef>
                <a:spcPts val="1000"/>
              </a:spcBef>
              <a:spcAft>
                <a:spcPts val="0"/>
              </a:spcAft>
              <a:buSzPts val="1400"/>
              <a:buChar char="●"/>
            </a:pPr>
            <a:r>
              <a:rPr lang="en"/>
              <a:t>They’re simple</a:t>
            </a:r>
            <a:endParaRPr/>
          </a:p>
          <a:p>
            <a:pPr indent="-317500" lvl="0" marL="457200" rtl="0" algn="l">
              <a:spcBef>
                <a:spcPts val="0"/>
              </a:spcBef>
              <a:spcAft>
                <a:spcPts val="0"/>
              </a:spcAft>
              <a:buSzPts val="1400"/>
              <a:buChar char="●"/>
            </a:pPr>
            <a:r>
              <a:rPr lang="en"/>
              <a:t>You can organize your ideas clearly  </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p:nvPr/>
        </p:nvSpPr>
        <p:spPr>
          <a:xfrm>
            <a:off x="1518413" y="1780346"/>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39"/>
          <p:cNvSpPr/>
          <p:nvPr/>
        </p:nvSpPr>
        <p:spPr>
          <a:xfrm>
            <a:off x="4207245" y="1780346"/>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39"/>
          <p:cNvSpPr/>
          <p:nvPr/>
        </p:nvSpPr>
        <p:spPr>
          <a:xfrm>
            <a:off x="6879707" y="1780346"/>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39"/>
          <p:cNvSpPr txBox="1"/>
          <p:nvPr>
            <p:ph idx="5" type="subTitle"/>
          </p:nvPr>
        </p:nvSpPr>
        <p:spPr>
          <a:xfrm>
            <a:off x="3403800" y="2592850"/>
            <a:ext cx="2336400" cy="4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AMENISING</a:t>
            </a:r>
            <a:endParaRPr/>
          </a:p>
        </p:txBody>
      </p:sp>
      <p:sp>
        <p:nvSpPr>
          <p:cNvPr id="358" name="Google Shape;358;p39"/>
          <p:cNvSpPr txBox="1"/>
          <p:nvPr>
            <p:ph idx="6" type="subTitle"/>
          </p:nvPr>
        </p:nvSpPr>
        <p:spPr>
          <a:xfrm>
            <a:off x="6087600" y="2592850"/>
            <a:ext cx="2336400" cy="4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EXPERIENCE</a:t>
            </a:r>
            <a:endParaRPr/>
          </a:p>
        </p:txBody>
      </p:sp>
      <p:sp>
        <p:nvSpPr>
          <p:cNvPr id="359" name="Google Shape;359;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360" name="Google Shape;360;p39"/>
          <p:cNvSpPr txBox="1"/>
          <p:nvPr>
            <p:ph idx="2" type="subTitle"/>
          </p:nvPr>
        </p:nvSpPr>
        <p:spPr>
          <a:xfrm>
            <a:off x="720000" y="2962211"/>
            <a:ext cx="2336400" cy="9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our Solar System</a:t>
            </a:r>
            <a:endParaRPr/>
          </a:p>
        </p:txBody>
      </p:sp>
      <p:sp>
        <p:nvSpPr>
          <p:cNvPr id="361" name="Google Shape;361;p39"/>
          <p:cNvSpPr txBox="1"/>
          <p:nvPr>
            <p:ph idx="3" type="subTitle"/>
          </p:nvPr>
        </p:nvSpPr>
        <p:spPr>
          <a:xfrm>
            <a:off x="3403800" y="2962211"/>
            <a:ext cx="2336400" cy="9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362" name="Google Shape;362;p39"/>
          <p:cNvSpPr txBox="1"/>
          <p:nvPr>
            <p:ph idx="4" type="subTitle"/>
          </p:nvPr>
        </p:nvSpPr>
        <p:spPr>
          <a:xfrm>
            <a:off x="6087600" y="2962211"/>
            <a:ext cx="2336400" cy="91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 dusty, cold, desert world with a very thin atmosphere</a:t>
            </a:r>
            <a:endParaRPr/>
          </a:p>
        </p:txBody>
      </p:sp>
      <p:sp>
        <p:nvSpPr>
          <p:cNvPr id="363" name="Google Shape;363;p39"/>
          <p:cNvSpPr txBox="1"/>
          <p:nvPr>
            <p:ph idx="1" type="subTitle"/>
          </p:nvPr>
        </p:nvSpPr>
        <p:spPr>
          <a:xfrm>
            <a:off x="720000" y="2592850"/>
            <a:ext cx="2336400" cy="4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ENJOY</a:t>
            </a:r>
            <a:endParaRPr/>
          </a:p>
        </p:txBody>
      </p:sp>
      <p:grpSp>
        <p:nvGrpSpPr>
          <p:cNvPr id="364" name="Google Shape;364;p39"/>
          <p:cNvGrpSpPr/>
          <p:nvPr/>
        </p:nvGrpSpPr>
        <p:grpSpPr>
          <a:xfrm>
            <a:off x="7052888" y="1904700"/>
            <a:ext cx="383125" cy="415575"/>
            <a:chOff x="2771013" y="1411900"/>
            <a:chExt cx="383125" cy="415575"/>
          </a:xfrm>
        </p:grpSpPr>
        <p:sp>
          <p:nvSpPr>
            <p:cNvPr id="365" name="Google Shape;365;p39"/>
            <p:cNvSpPr/>
            <p:nvPr/>
          </p:nvSpPr>
          <p:spPr>
            <a:xfrm>
              <a:off x="2857338" y="1778625"/>
              <a:ext cx="131000" cy="48850"/>
            </a:xfrm>
            <a:custGeom>
              <a:rect b="b" l="l" r="r" t="t"/>
              <a:pathLst>
                <a:path extrusionOk="0" h="1954" w="5240">
                  <a:moveTo>
                    <a:pt x="1" y="0"/>
                  </a:moveTo>
                  <a:lnTo>
                    <a:pt x="13" y="84"/>
                  </a:lnTo>
                  <a:lnTo>
                    <a:pt x="239" y="1953"/>
                  </a:lnTo>
                  <a:lnTo>
                    <a:pt x="5001" y="1953"/>
                  </a:lnTo>
                  <a:lnTo>
                    <a:pt x="5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2788588" y="1608375"/>
              <a:ext cx="268800" cy="145875"/>
            </a:xfrm>
            <a:custGeom>
              <a:rect b="b" l="l" r="r" t="t"/>
              <a:pathLst>
                <a:path extrusionOk="0" h="5835" w="10752">
                  <a:moveTo>
                    <a:pt x="3906" y="964"/>
                  </a:moveTo>
                  <a:lnTo>
                    <a:pt x="3906" y="1941"/>
                  </a:lnTo>
                  <a:lnTo>
                    <a:pt x="2929" y="1941"/>
                  </a:lnTo>
                  <a:lnTo>
                    <a:pt x="2929" y="964"/>
                  </a:lnTo>
                  <a:close/>
                  <a:moveTo>
                    <a:pt x="5858" y="1941"/>
                  </a:moveTo>
                  <a:lnTo>
                    <a:pt x="5858" y="2917"/>
                  </a:lnTo>
                  <a:lnTo>
                    <a:pt x="4882" y="2917"/>
                  </a:lnTo>
                  <a:lnTo>
                    <a:pt x="4882" y="1941"/>
                  </a:lnTo>
                  <a:close/>
                  <a:moveTo>
                    <a:pt x="4882" y="3893"/>
                  </a:moveTo>
                  <a:lnTo>
                    <a:pt x="4882" y="4870"/>
                  </a:lnTo>
                  <a:lnTo>
                    <a:pt x="3906" y="4870"/>
                  </a:lnTo>
                  <a:lnTo>
                    <a:pt x="3906" y="3893"/>
                  </a:lnTo>
                  <a:close/>
                  <a:moveTo>
                    <a:pt x="12" y="0"/>
                  </a:moveTo>
                  <a:cubicBezTo>
                    <a:pt x="0" y="953"/>
                    <a:pt x="250" y="1893"/>
                    <a:pt x="762" y="2691"/>
                  </a:cubicBezTo>
                  <a:lnTo>
                    <a:pt x="751" y="2691"/>
                  </a:lnTo>
                  <a:cubicBezTo>
                    <a:pt x="929" y="2977"/>
                    <a:pt x="1108" y="3227"/>
                    <a:pt x="1274" y="3477"/>
                  </a:cubicBezTo>
                  <a:cubicBezTo>
                    <a:pt x="1846" y="4322"/>
                    <a:pt x="2275" y="4965"/>
                    <a:pt x="2548" y="5834"/>
                  </a:cubicBezTo>
                  <a:lnTo>
                    <a:pt x="8204" y="5834"/>
                  </a:lnTo>
                  <a:cubicBezTo>
                    <a:pt x="8466" y="4965"/>
                    <a:pt x="8894" y="4322"/>
                    <a:pt x="9466" y="3477"/>
                  </a:cubicBezTo>
                  <a:cubicBezTo>
                    <a:pt x="9633" y="3227"/>
                    <a:pt x="9811" y="2977"/>
                    <a:pt x="9990" y="2691"/>
                  </a:cubicBezTo>
                  <a:cubicBezTo>
                    <a:pt x="10502" y="1893"/>
                    <a:pt x="10752" y="953"/>
                    <a:pt x="107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3002313" y="1483350"/>
              <a:ext cx="84250" cy="92900"/>
            </a:xfrm>
            <a:custGeom>
              <a:rect b="b" l="l" r="r" t="t"/>
              <a:pathLst>
                <a:path extrusionOk="0" h="3716" w="3370">
                  <a:moveTo>
                    <a:pt x="357" y="0"/>
                  </a:moveTo>
                  <a:lnTo>
                    <a:pt x="0" y="1096"/>
                  </a:lnTo>
                  <a:lnTo>
                    <a:pt x="2239" y="1096"/>
                  </a:lnTo>
                  <a:cubicBezTo>
                    <a:pt x="2477" y="1798"/>
                    <a:pt x="2846" y="2560"/>
                    <a:pt x="3036" y="3715"/>
                  </a:cubicBezTo>
                  <a:cubicBezTo>
                    <a:pt x="3370" y="2560"/>
                    <a:pt x="2965" y="1334"/>
                    <a:pt x="2024" y="608"/>
                  </a:cubicBezTo>
                  <a:cubicBezTo>
                    <a:pt x="1548" y="239"/>
                    <a:pt x="965" y="24"/>
                    <a:pt x="3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3019263" y="1411900"/>
              <a:ext cx="134875" cy="168800"/>
            </a:xfrm>
            <a:custGeom>
              <a:rect b="b" l="l" r="r" t="t"/>
              <a:pathLst>
                <a:path extrusionOk="0" h="6752" w="5395">
                  <a:moveTo>
                    <a:pt x="632" y="1"/>
                  </a:moveTo>
                  <a:lnTo>
                    <a:pt x="1" y="1906"/>
                  </a:lnTo>
                  <a:cubicBezTo>
                    <a:pt x="1965" y="2132"/>
                    <a:pt x="3442" y="3799"/>
                    <a:pt x="3442" y="5775"/>
                  </a:cubicBezTo>
                  <a:cubicBezTo>
                    <a:pt x="3442" y="6109"/>
                    <a:pt x="3406" y="6430"/>
                    <a:pt x="3323" y="6752"/>
                  </a:cubicBezTo>
                  <a:lnTo>
                    <a:pt x="5347" y="6752"/>
                  </a:lnTo>
                  <a:cubicBezTo>
                    <a:pt x="5371" y="6264"/>
                    <a:pt x="5394" y="6025"/>
                    <a:pt x="5394" y="5775"/>
                  </a:cubicBezTo>
                  <a:cubicBezTo>
                    <a:pt x="5394" y="3132"/>
                    <a:pt x="3620" y="811"/>
                    <a:pt x="1072" y="120"/>
                  </a:cubicBezTo>
                  <a:lnTo>
                    <a:pt x="1084" y="120"/>
                  </a:lnTo>
                  <a:lnTo>
                    <a:pt x="6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2771013" y="1411900"/>
              <a:ext cx="284000" cy="172075"/>
            </a:xfrm>
            <a:custGeom>
              <a:rect b="b" l="l" r="r" t="t"/>
              <a:pathLst>
                <a:path extrusionOk="0" h="6883" w="11360">
                  <a:moveTo>
                    <a:pt x="4132" y="1"/>
                  </a:moveTo>
                  <a:lnTo>
                    <a:pt x="1" y="3954"/>
                  </a:lnTo>
                  <a:lnTo>
                    <a:pt x="3644" y="3954"/>
                  </a:lnTo>
                  <a:lnTo>
                    <a:pt x="3644" y="4930"/>
                  </a:lnTo>
                  <a:lnTo>
                    <a:pt x="1323" y="4930"/>
                  </a:lnTo>
                  <a:lnTo>
                    <a:pt x="1215" y="5252"/>
                  </a:lnTo>
                  <a:cubicBezTo>
                    <a:pt x="1013" y="5775"/>
                    <a:pt x="870" y="6323"/>
                    <a:pt x="787" y="6883"/>
                  </a:cubicBezTo>
                  <a:lnTo>
                    <a:pt x="11360" y="6883"/>
                  </a:lnTo>
                  <a:cubicBezTo>
                    <a:pt x="11252" y="6216"/>
                    <a:pt x="11062" y="5561"/>
                    <a:pt x="10812" y="4930"/>
                  </a:cubicBezTo>
                  <a:lnTo>
                    <a:pt x="4621" y="4930"/>
                  </a:lnTo>
                  <a:lnTo>
                    <a:pt x="4621" y="3954"/>
                  </a:lnTo>
                  <a:lnTo>
                    <a:pt x="8264" y="3954"/>
                  </a:lnTo>
                  <a:lnTo>
                    <a:pt x="41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39"/>
          <p:cNvGrpSpPr/>
          <p:nvPr/>
        </p:nvGrpSpPr>
        <p:grpSpPr>
          <a:xfrm>
            <a:off x="4375813" y="1904700"/>
            <a:ext cx="392325" cy="415575"/>
            <a:chOff x="2122438" y="1411900"/>
            <a:chExt cx="392325" cy="415575"/>
          </a:xfrm>
        </p:grpSpPr>
        <p:sp>
          <p:nvSpPr>
            <p:cNvPr id="371" name="Google Shape;371;p39"/>
            <p:cNvSpPr/>
            <p:nvPr/>
          </p:nvSpPr>
          <p:spPr>
            <a:xfrm>
              <a:off x="2195963" y="1411900"/>
              <a:ext cx="72950" cy="48850"/>
            </a:xfrm>
            <a:custGeom>
              <a:rect b="b" l="l" r="r" t="t"/>
              <a:pathLst>
                <a:path extrusionOk="0" h="1954" w="2918">
                  <a:moveTo>
                    <a:pt x="0" y="1"/>
                  </a:moveTo>
                  <a:lnTo>
                    <a:pt x="0" y="1954"/>
                  </a:lnTo>
                  <a:lnTo>
                    <a:pt x="2917" y="1954"/>
                  </a:lnTo>
                  <a:lnTo>
                    <a:pt x="29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2139113" y="1778625"/>
              <a:ext cx="186050" cy="48850"/>
            </a:xfrm>
            <a:custGeom>
              <a:rect b="b" l="l" r="r" t="t"/>
              <a:pathLst>
                <a:path extrusionOk="0" h="1954" w="7442">
                  <a:moveTo>
                    <a:pt x="0" y="0"/>
                  </a:moveTo>
                  <a:cubicBezTo>
                    <a:pt x="143" y="703"/>
                    <a:pt x="298" y="1346"/>
                    <a:pt x="321" y="1536"/>
                  </a:cubicBezTo>
                  <a:lnTo>
                    <a:pt x="381" y="1953"/>
                  </a:lnTo>
                  <a:lnTo>
                    <a:pt x="7060" y="1953"/>
                  </a:lnTo>
                  <a:lnTo>
                    <a:pt x="7132" y="1536"/>
                  </a:lnTo>
                  <a:cubicBezTo>
                    <a:pt x="7156" y="1334"/>
                    <a:pt x="7287" y="703"/>
                    <a:pt x="7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2192088" y="1484825"/>
              <a:ext cx="80675" cy="96175"/>
            </a:xfrm>
            <a:custGeom>
              <a:rect b="b" l="l" r="r" t="t"/>
              <a:pathLst>
                <a:path extrusionOk="0" h="3847" w="3227">
                  <a:moveTo>
                    <a:pt x="155" y="1"/>
                  </a:moveTo>
                  <a:lnTo>
                    <a:pt x="155" y="1608"/>
                  </a:lnTo>
                  <a:cubicBezTo>
                    <a:pt x="155" y="1977"/>
                    <a:pt x="107" y="2358"/>
                    <a:pt x="0" y="2716"/>
                  </a:cubicBezTo>
                  <a:lnTo>
                    <a:pt x="1620" y="3847"/>
                  </a:lnTo>
                  <a:lnTo>
                    <a:pt x="3227" y="2716"/>
                  </a:lnTo>
                  <a:cubicBezTo>
                    <a:pt x="3120" y="2358"/>
                    <a:pt x="3072" y="1977"/>
                    <a:pt x="3072" y="1608"/>
                  </a:cubicBezTo>
                  <a:lnTo>
                    <a:pt x="3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2378113" y="1754225"/>
              <a:ext cx="117300" cy="73250"/>
            </a:xfrm>
            <a:custGeom>
              <a:rect b="b" l="l" r="r" t="t"/>
              <a:pathLst>
                <a:path extrusionOk="0" h="2930" w="4692">
                  <a:moveTo>
                    <a:pt x="1" y="0"/>
                  </a:moveTo>
                  <a:lnTo>
                    <a:pt x="584" y="2929"/>
                  </a:lnTo>
                  <a:lnTo>
                    <a:pt x="4311" y="2929"/>
                  </a:lnTo>
                  <a:lnTo>
                    <a:pt x="4692" y="976"/>
                  </a:lnTo>
                  <a:lnTo>
                    <a:pt x="3620" y="976"/>
                  </a:lnTo>
                  <a:cubicBezTo>
                    <a:pt x="3049" y="976"/>
                    <a:pt x="2501" y="750"/>
                    <a:pt x="2108" y="345"/>
                  </a:cubicBezTo>
                  <a:cubicBezTo>
                    <a:pt x="1882" y="131"/>
                    <a:pt x="1584" y="0"/>
                    <a:pt x="1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2363538" y="1681300"/>
              <a:ext cx="151225" cy="72950"/>
            </a:xfrm>
            <a:custGeom>
              <a:rect b="b" l="l" r="r" t="t"/>
              <a:pathLst>
                <a:path extrusionOk="0" h="2918" w="6049">
                  <a:moveTo>
                    <a:pt x="0" y="0"/>
                  </a:moveTo>
                  <a:lnTo>
                    <a:pt x="381" y="1953"/>
                  </a:lnTo>
                  <a:lnTo>
                    <a:pt x="1846" y="1953"/>
                  </a:lnTo>
                  <a:cubicBezTo>
                    <a:pt x="1860" y="1952"/>
                    <a:pt x="1874" y="1952"/>
                    <a:pt x="1889" y="1952"/>
                  </a:cubicBezTo>
                  <a:cubicBezTo>
                    <a:pt x="2445" y="1952"/>
                    <a:pt x="2975" y="2177"/>
                    <a:pt x="3370" y="2572"/>
                  </a:cubicBezTo>
                  <a:cubicBezTo>
                    <a:pt x="3584" y="2798"/>
                    <a:pt x="3882" y="2917"/>
                    <a:pt x="4203" y="2917"/>
                  </a:cubicBezTo>
                  <a:lnTo>
                    <a:pt x="5465" y="2917"/>
                  </a:lnTo>
                  <a:lnTo>
                    <a:pt x="6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2122438" y="1575325"/>
              <a:ext cx="219400" cy="178925"/>
            </a:xfrm>
            <a:custGeom>
              <a:rect b="b" l="l" r="r" t="t"/>
              <a:pathLst>
                <a:path extrusionOk="0" h="7157" w="8776">
                  <a:moveTo>
                    <a:pt x="4394" y="2286"/>
                  </a:moveTo>
                  <a:cubicBezTo>
                    <a:pt x="5834" y="2286"/>
                    <a:pt x="6823" y="3239"/>
                    <a:pt x="6823" y="4239"/>
                  </a:cubicBezTo>
                  <a:cubicBezTo>
                    <a:pt x="6823" y="5239"/>
                    <a:pt x="5834" y="6192"/>
                    <a:pt x="4394" y="6192"/>
                  </a:cubicBezTo>
                  <a:cubicBezTo>
                    <a:pt x="2929" y="6192"/>
                    <a:pt x="1953" y="5239"/>
                    <a:pt x="1953" y="4239"/>
                  </a:cubicBezTo>
                  <a:cubicBezTo>
                    <a:pt x="1953" y="3239"/>
                    <a:pt x="2941" y="2286"/>
                    <a:pt x="4394" y="2286"/>
                  </a:cubicBezTo>
                  <a:close/>
                  <a:moveTo>
                    <a:pt x="2370" y="0"/>
                  </a:moveTo>
                  <a:cubicBezTo>
                    <a:pt x="2131" y="370"/>
                    <a:pt x="1870" y="715"/>
                    <a:pt x="1584" y="1048"/>
                  </a:cubicBezTo>
                  <a:cubicBezTo>
                    <a:pt x="846" y="1941"/>
                    <a:pt x="0" y="2941"/>
                    <a:pt x="0" y="4727"/>
                  </a:cubicBezTo>
                  <a:cubicBezTo>
                    <a:pt x="0" y="5025"/>
                    <a:pt x="179" y="5882"/>
                    <a:pt x="453" y="7156"/>
                  </a:cubicBezTo>
                  <a:lnTo>
                    <a:pt x="8323" y="7156"/>
                  </a:lnTo>
                  <a:cubicBezTo>
                    <a:pt x="8597" y="5882"/>
                    <a:pt x="8763" y="5013"/>
                    <a:pt x="8763" y="4727"/>
                  </a:cubicBezTo>
                  <a:cubicBezTo>
                    <a:pt x="8775" y="2941"/>
                    <a:pt x="7942" y="1929"/>
                    <a:pt x="7204" y="1048"/>
                  </a:cubicBezTo>
                  <a:cubicBezTo>
                    <a:pt x="6906" y="715"/>
                    <a:pt x="6644" y="370"/>
                    <a:pt x="6406" y="0"/>
                  </a:cubicBezTo>
                  <a:lnTo>
                    <a:pt x="4394" y="1429"/>
                  </a:lnTo>
                  <a:lnTo>
                    <a:pt x="23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2195663" y="1656875"/>
              <a:ext cx="72950" cy="48850"/>
            </a:xfrm>
            <a:custGeom>
              <a:rect b="b" l="l" r="r" t="t"/>
              <a:pathLst>
                <a:path extrusionOk="0" h="1954" w="2918">
                  <a:moveTo>
                    <a:pt x="1465" y="1"/>
                  </a:moveTo>
                  <a:cubicBezTo>
                    <a:pt x="667" y="1"/>
                    <a:pt x="0" y="453"/>
                    <a:pt x="0" y="977"/>
                  </a:cubicBezTo>
                  <a:cubicBezTo>
                    <a:pt x="0" y="1501"/>
                    <a:pt x="667" y="1953"/>
                    <a:pt x="1465" y="1953"/>
                  </a:cubicBezTo>
                  <a:cubicBezTo>
                    <a:pt x="2250" y="1953"/>
                    <a:pt x="2917" y="1501"/>
                    <a:pt x="2917" y="977"/>
                  </a:cubicBezTo>
                  <a:cubicBezTo>
                    <a:pt x="2917" y="453"/>
                    <a:pt x="2262" y="1"/>
                    <a:pt x="1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39"/>
          <p:cNvGrpSpPr/>
          <p:nvPr/>
        </p:nvGrpSpPr>
        <p:grpSpPr>
          <a:xfrm>
            <a:off x="1680275" y="1904700"/>
            <a:ext cx="415850" cy="415575"/>
            <a:chOff x="1466988" y="1411900"/>
            <a:chExt cx="415850" cy="415575"/>
          </a:xfrm>
        </p:grpSpPr>
        <p:sp>
          <p:nvSpPr>
            <p:cNvPr id="379" name="Google Shape;379;p39"/>
            <p:cNvSpPr/>
            <p:nvPr/>
          </p:nvSpPr>
          <p:spPr>
            <a:xfrm>
              <a:off x="1621188" y="1766425"/>
              <a:ext cx="164025" cy="61050"/>
            </a:xfrm>
            <a:custGeom>
              <a:rect b="b" l="l" r="r" t="t"/>
              <a:pathLst>
                <a:path extrusionOk="0" h="2442" w="6561">
                  <a:moveTo>
                    <a:pt x="1524" y="0"/>
                  </a:moveTo>
                  <a:cubicBezTo>
                    <a:pt x="1298" y="965"/>
                    <a:pt x="762" y="1822"/>
                    <a:pt x="0" y="2441"/>
                  </a:cubicBezTo>
                  <a:lnTo>
                    <a:pt x="5596" y="2441"/>
                  </a:lnTo>
                  <a:lnTo>
                    <a:pt x="5596" y="1953"/>
                  </a:lnTo>
                  <a:cubicBezTo>
                    <a:pt x="5584" y="1679"/>
                    <a:pt x="5810" y="1465"/>
                    <a:pt x="6072" y="1465"/>
                  </a:cubicBezTo>
                  <a:lnTo>
                    <a:pt x="6560" y="1465"/>
                  </a:lnTo>
                  <a:lnTo>
                    <a:pt x="65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1748863" y="1531875"/>
              <a:ext cx="36350" cy="25900"/>
            </a:xfrm>
            <a:custGeom>
              <a:rect b="b" l="l" r="r" t="t"/>
              <a:pathLst>
                <a:path extrusionOk="0" h="1036" w="1454">
                  <a:moveTo>
                    <a:pt x="1453" y="0"/>
                  </a:moveTo>
                  <a:cubicBezTo>
                    <a:pt x="1299" y="48"/>
                    <a:pt x="1132" y="72"/>
                    <a:pt x="965" y="72"/>
                  </a:cubicBezTo>
                  <a:lnTo>
                    <a:pt x="1" y="72"/>
                  </a:lnTo>
                  <a:lnTo>
                    <a:pt x="1" y="1036"/>
                  </a:lnTo>
                  <a:lnTo>
                    <a:pt x="1453" y="1036"/>
                  </a:lnTo>
                  <a:lnTo>
                    <a:pt x="14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1566113" y="1531875"/>
              <a:ext cx="316725" cy="210150"/>
            </a:xfrm>
            <a:custGeom>
              <a:rect b="b" l="l" r="r" t="t"/>
              <a:pathLst>
                <a:path extrusionOk="0" h="8406" w="12669">
                  <a:moveTo>
                    <a:pt x="0" y="0"/>
                  </a:moveTo>
                  <a:lnTo>
                    <a:pt x="0" y="1048"/>
                  </a:lnTo>
                  <a:lnTo>
                    <a:pt x="3406" y="1048"/>
                  </a:lnTo>
                  <a:lnTo>
                    <a:pt x="3406" y="72"/>
                  </a:lnTo>
                  <a:lnTo>
                    <a:pt x="489" y="60"/>
                  </a:lnTo>
                  <a:cubicBezTo>
                    <a:pt x="322" y="60"/>
                    <a:pt x="155" y="48"/>
                    <a:pt x="0" y="0"/>
                  </a:cubicBezTo>
                  <a:close/>
                  <a:moveTo>
                    <a:pt x="4870" y="3477"/>
                  </a:moveTo>
                  <a:lnTo>
                    <a:pt x="4870" y="6465"/>
                  </a:lnTo>
                  <a:lnTo>
                    <a:pt x="3894" y="6465"/>
                  </a:lnTo>
                  <a:lnTo>
                    <a:pt x="3894" y="3477"/>
                  </a:lnTo>
                  <a:close/>
                  <a:moveTo>
                    <a:pt x="6823" y="3477"/>
                  </a:moveTo>
                  <a:lnTo>
                    <a:pt x="6823" y="6465"/>
                  </a:lnTo>
                  <a:lnTo>
                    <a:pt x="5846" y="6465"/>
                  </a:lnTo>
                  <a:lnTo>
                    <a:pt x="5846" y="3477"/>
                  </a:lnTo>
                  <a:close/>
                  <a:moveTo>
                    <a:pt x="10716" y="3477"/>
                  </a:moveTo>
                  <a:lnTo>
                    <a:pt x="10716" y="6953"/>
                  </a:lnTo>
                  <a:lnTo>
                    <a:pt x="8763" y="6953"/>
                  </a:lnTo>
                  <a:lnTo>
                    <a:pt x="8763" y="3477"/>
                  </a:lnTo>
                  <a:close/>
                  <a:moveTo>
                    <a:pt x="0" y="2012"/>
                  </a:moveTo>
                  <a:lnTo>
                    <a:pt x="0" y="4060"/>
                  </a:lnTo>
                  <a:cubicBezTo>
                    <a:pt x="703" y="4143"/>
                    <a:pt x="1370" y="4405"/>
                    <a:pt x="1953" y="4810"/>
                  </a:cubicBezTo>
                  <a:lnTo>
                    <a:pt x="1953" y="3465"/>
                  </a:lnTo>
                  <a:lnTo>
                    <a:pt x="2929" y="3465"/>
                  </a:lnTo>
                  <a:lnTo>
                    <a:pt x="2929" y="5739"/>
                  </a:lnTo>
                  <a:cubicBezTo>
                    <a:pt x="3513" y="6501"/>
                    <a:pt x="3834" y="7442"/>
                    <a:pt x="3834" y="8406"/>
                  </a:cubicBezTo>
                  <a:lnTo>
                    <a:pt x="10228" y="8406"/>
                  </a:lnTo>
                  <a:cubicBezTo>
                    <a:pt x="11573" y="8406"/>
                    <a:pt x="12669" y="7311"/>
                    <a:pt x="12669" y="5965"/>
                  </a:cubicBezTo>
                  <a:lnTo>
                    <a:pt x="12669" y="4453"/>
                  </a:lnTo>
                  <a:cubicBezTo>
                    <a:pt x="12669" y="3108"/>
                    <a:pt x="11573" y="2012"/>
                    <a:pt x="10228" y="2012"/>
                  </a:cubicBezTo>
                  <a:lnTo>
                    <a:pt x="7049" y="2012"/>
                  </a:lnTo>
                  <a:cubicBezTo>
                    <a:pt x="6674" y="2661"/>
                    <a:pt x="6019" y="2986"/>
                    <a:pt x="5364" y="2986"/>
                  </a:cubicBezTo>
                  <a:cubicBezTo>
                    <a:pt x="4709" y="2986"/>
                    <a:pt x="4055" y="2661"/>
                    <a:pt x="3680" y="20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1545563" y="1411900"/>
              <a:ext cx="260475" cy="170300"/>
            </a:xfrm>
            <a:custGeom>
              <a:rect b="b" l="l" r="r" t="t"/>
              <a:pathLst>
                <a:path extrusionOk="0" h="6812" w="10419">
                  <a:moveTo>
                    <a:pt x="5214" y="1"/>
                  </a:moveTo>
                  <a:cubicBezTo>
                    <a:pt x="4543" y="1"/>
                    <a:pt x="3870" y="275"/>
                    <a:pt x="3382" y="822"/>
                  </a:cubicBezTo>
                  <a:lnTo>
                    <a:pt x="3216" y="1025"/>
                  </a:lnTo>
                  <a:cubicBezTo>
                    <a:pt x="3073" y="989"/>
                    <a:pt x="2918" y="977"/>
                    <a:pt x="2775" y="977"/>
                  </a:cubicBezTo>
                  <a:cubicBezTo>
                    <a:pt x="2251" y="977"/>
                    <a:pt x="1763" y="1251"/>
                    <a:pt x="1513" y="1715"/>
                  </a:cubicBezTo>
                  <a:lnTo>
                    <a:pt x="1394" y="1918"/>
                  </a:lnTo>
                  <a:lnTo>
                    <a:pt x="1156" y="1954"/>
                  </a:lnTo>
                  <a:cubicBezTo>
                    <a:pt x="1" y="2168"/>
                    <a:pt x="132" y="3870"/>
                    <a:pt x="1311" y="3894"/>
                  </a:cubicBezTo>
                  <a:lnTo>
                    <a:pt x="5204" y="3894"/>
                  </a:lnTo>
                  <a:lnTo>
                    <a:pt x="5204" y="5835"/>
                  </a:lnTo>
                  <a:cubicBezTo>
                    <a:pt x="5204" y="6383"/>
                    <a:pt x="5645" y="6811"/>
                    <a:pt x="6180" y="6811"/>
                  </a:cubicBezTo>
                  <a:cubicBezTo>
                    <a:pt x="6716" y="6811"/>
                    <a:pt x="7157" y="6383"/>
                    <a:pt x="7157" y="5835"/>
                  </a:cubicBezTo>
                  <a:lnTo>
                    <a:pt x="7157" y="3894"/>
                  </a:lnTo>
                  <a:lnTo>
                    <a:pt x="9109" y="3894"/>
                  </a:lnTo>
                  <a:cubicBezTo>
                    <a:pt x="10288" y="3870"/>
                    <a:pt x="10419" y="2168"/>
                    <a:pt x="9264" y="1954"/>
                  </a:cubicBezTo>
                  <a:lnTo>
                    <a:pt x="9026" y="1918"/>
                  </a:lnTo>
                  <a:lnTo>
                    <a:pt x="8907" y="1715"/>
                  </a:lnTo>
                  <a:cubicBezTo>
                    <a:pt x="8657" y="1263"/>
                    <a:pt x="8169" y="977"/>
                    <a:pt x="7645" y="977"/>
                  </a:cubicBezTo>
                  <a:cubicBezTo>
                    <a:pt x="7502" y="977"/>
                    <a:pt x="7359" y="1001"/>
                    <a:pt x="7204" y="1025"/>
                  </a:cubicBezTo>
                  <a:lnTo>
                    <a:pt x="7038" y="822"/>
                  </a:lnTo>
                  <a:cubicBezTo>
                    <a:pt x="6555" y="275"/>
                    <a:pt x="5886" y="1"/>
                    <a:pt x="5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1466988" y="1657775"/>
              <a:ext cx="174150" cy="169700"/>
            </a:xfrm>
            <a:custGeom>
              <a:rect b="b" l="l" r="r" t="t"/>
              <a:pathLst>
                <a:path extrusionOk="0" h="6788" w="6966">
                  <a:moveTo>
                    <a:pt x="2930" y="0"/>
                  </a:moveTo>
                  <a:cubicBezTo>
                    <a:pt x="1810" y="167"/>
                    <a:pt x="858" y="858"/>
                    <a:pt x="358" y="1870"/>
                  </a:cubicBezTo>
                  <a:lnTo>
                    <a:pt x="2930" y="2703"/>
                  </a:lnTo>
                  <a:lnTo>
                    <a:pt x="2930" y="0"/>
                  </a:lnTo>
                  <a:close/>
                  <a:moveTo>
                    <a:pt x="3906" y="0"/>
                  </a:moveTo>
                  <a:lnTo>
                    <a:pt x="3906" y="2703"/>
                  </a:lnTo>
                  <a:lnTo>
                    <a:pt x="6478" y="1870"/>
                  </a:lnTo>
                  <a:cubicBezTo>
                    <a:pt x="5978" y="858"/>
                    <a:pt x="5013" y="167"/>
                    <a:pt x="3906" y="0"/>
                  </a:cubicBezTo>
                  <a:close/>
                  <a:moveTo>
                    <a:pt x="60" y="2798"/>
                  </a:moveTo>
                  <a:cubicBezTo>
                    <a:pt x="25" y="2989"/>
                    <a:pt x="1" y="3179"/>
                    <a:pt x="1" y="3370"/>
                  </a:cubicBezTo>
                  <a:cubicBezTo>
                    <a:pt x="1" y="4299"/>
                    <a:pt x="382" y="5180"/>
                    <a:pt x="1048" y="5823"/>
                  </a:cubicBezTo>
                  <a:lnTo>
                    <a:pt x="2632" y="3632"/>
                  </a:lnTo>
                  <a:lnTo>
                    <a:pt x="60" y="2798"/>
                  </a:lnTo>
                  <a:close/>
                  <a:moveTo>
                    <a:pt x="6775" y="2798"/>
                  </a:moveTo>
                  <a:lnTo>
                    <a:pt x="4204" y="3632"/>
                  </a:lnTo>
                  <a:lnTo>
                    <a:pt x="5787" y="5823"/>
                  </a:lnTo>
                  <a:cubicBezTo>
                    <a:pt x="6597" y="5037"/>
                    <a:pt x="6966" y="3906"/>
                    <a:pt x="6775" y="2798"/>
                  </a:cubicBezTo>
                  <a:close/>
                  <a:moveTo>
                    <a:pt x="3418" y="4203"/>
                  </a:moveTo>
                  <a:lnTo>
                    <a:pt x="1822" y="6394"/>
                  </a:lnTo>
                  <a:cubicBezTo>
                    <a:pt x="2322" y="6656"/>
                    <a:pt x="2870" y="6787"/>
                    <a:pt x="3416" y="6787"/>
                  </a:cubicBezTo>
                  <a:cubicBezTo>
                    <a:pt x="3962" y="6787"/>
                    <a:pt x="4507" y="6656"/>
                    <a:pt x="5001" y="6394"/>
                  </a:cubicBezTo>
                  <a:lnTo>
                    <a:pt x="3418" y="420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4" name="Google Shape;384;p39"/>
          <p:cNvPicPr preferRelativeResize="0"/>
          <p:nvPr/>
        </p:nvPicPr>
        <p:blipFill>
          <a:blip r:embed="rId3">
            <a:alphaModFix/>
          </a:blip>
          <a:stretch>
            <a:fillRect/>
          </a:stretch>
        </p:blipFill>
        <p:spPr>
          <a:xfrm rot="-5799433">
            <a:off x="7390518" y="-134512"/>
            <a:ext cx="1082012" cy="1714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0"/>
          <p:cNvSpPr txBox="1"/>
          <p:nvPr>
            <p:ph idx="1" type="subTitle"/>
          </p:nvPr>
        </p:nvSpPr>
        <p:spPr>
          <a:xfrm>
            <a:off x="2066448" y="1632175"/>
            <a:ext cx="2312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MOBILE BARS</a:t>
            </a:r>
            <a:endParaRPr/>
          </a:p>
        </p:txBody>
      </p:sp>
      <p:sp>
        <p:nvSpPr>
          <p:cNvPr id="390" name="Google Shape;390;p40"/>
          <p:cNvSpPr txBox="1"/>
          <p:nvPr>
            <p:ph idx="6" type="subTitle"/>
          </p:nvPr>
        </p:nvSpPr>
        <p:spPr>
          <a:xfrm>
            <a:off x="2066448" y="3022100"/>
            <a:ext cx="2312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ASSET CREATION</a:t>
            </a:r>
            <a:endParaRPr/>
          </a:p>
        </p:txBody>
      </p:sp>
      <p:sp>
        <p:nvSpPr>
          <p:cNvPr id="391" name="Google Shape;391;p40"/>
          <p:cNvSpPr txBox="1"/>
          <p:nvPr>
            <p:ph idx="7" type="subTitle"/>
          </p:nvPr>
        </p:nvSpPr>
        <p:spPr>
          <a:xfrm>
            <a:off x="5570582" y="1632175"/>
            <a:ext cx="2312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COCKTAIL BARS</a:t>
            </a:r>
            <a:endParaRPr/>
          </a:p>
        </p:txBody>
      </p:sp>
      <p:sp>
        <p:nvSpPr>
          <p:cNvPr id="392" name="Google Shape;392;p40"/>
          <p:cNvSpPr txBox="1"/>
          <p:nvPr>
            <p:ph idx="8" type="subTitle"/>
          </p:nvPr>
        </p:nvSpPr>
        <p:spPr>
          <a:xfrm>
            <a:off x="5570582" y="3022100"/>
            <a:ext cx="23127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CONSULTANCE</a:t>
            </a:r>
            <a:endParaRPr/>
          </a:p>
        </p:txBody>
      </p:sp>
      <p:sp>
        <p:nvSpPr>
          <p:cNvPr id="393" name="Google Shape;39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SETS US APART?</a:t>
            </a:r>
            <a:endParaRPr/>
          </a:p>
        </p:txBody>
      </p:sp>
      <p:sp>
        <p:nvSpPr>
          <p:cNvPr id="394" name="Google Shape;394;p40"/>
          <p:cNvSpPr txBox="1"/>
          <p:nvPr>
            <p:ph idx="2" type="subTitle"/>
          </p:nvPr>
        </p:nvSpPr>
        <p:spPr>
          <a:xfrm>
            <a:off x="2066425" y="2040775"/>
            <a:ext cx="231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planet Mars is actually a very cold place</a:t>
            </a:r>
            <a:endParaRPr/>
          </a:p>
        </p:txBody>
      </p:sp>
      <p:sp>
        <p:nvSpPr>
          <p:cNvPr id="395" name="Google Shape;395;p40"/>
          <p:cNvSpPr txBox="1"/>
          <p:nvPr>
            <p:ph idx="3" type="subTitle"/>
          </p:nvPr>
        </p:nvSpPr>
        <p:spPr>
          <a:xfrm>
            <a:off x="5570575" y="2040775"/>
            <a:ext cx="231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t>
            </a:r>
            <a:r>
              <a:rPr lang="en"/>
              <a:t>the biggest planet in the Solar System</a:t>
            </a:r>
            <a:endParaRPr/>
          </a:p>
        </p:txBody>
      </p:sp>
      <p:sp>
        <p:nvSpPr>
          <p:cNvPr id="396" name="Google Shape;396;p40"/>
          <p:cNvSpPr txBox="1"/>
          <p:nvPr>
            <p:ph idx="4" type="subTitle"/>
          </p:nvPr>
        </p:nvSpPr>
        <p:spPr>
          <a:xfrm>
            <a:off x="2066425" y="3430700"/>
            <a:ext cx="231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a:t>
            </a:r>
            <a:r>
              <a:rPr lang="en"/>
              <a:t>the farthest planet from the Sun</a:t>
            </a:r>
            <a:endParaRPr/>
          </a:p>
        </p:txBody>
      </p:sp>
      <p:sp>
        <p:nvSpPr>
          <p:cNvPr id="397" name="Google Shape;397;p40"/>
          <p:cNvSpPr txBox="1"/>
          <p:nvPr>
            <p:ph idx="5" type="subTitle"/>
          </p:nvPr>
        </p:nvSpPr>
        <p:spPr>
          <a:xfrm>
            <a:off x="5570575" y="3430700"/>
            <a:ext cx="231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398" name="Google Shape;398;p40"/>
          <p:cNvSpPr/>
          <p:nvPr/>
        </p:nvSpPr>
        <p:spPr>
          <a:xfrm>
            <a:off x="1260713" y="3206766"/>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40"/>
          <p:cNvSpPr/>
          <p:nvPr/>
        </p:nvSpPr>
        <p:spPr>
          <a:xfrm>
            <a:off x="1260713" y="1814918"/>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0" name="Google Shape;400;p40"/>
          <p:cNvSpPr/>
          <p:nvPr/>
        </p:nvSpPr>
        <p:spPr>
          <a:xfrm>
            <a:off x="4764863" y="3206766"/>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40"/>
          <p:cNvSpPr/>
          <p:nvPr/>
        </p:nvSpPr>
        <p:spPr>
          <a:xfrm>
            <a:off x="4764863" y="1814918"/>
            <a:ext cx="729510" cy="664525"/>
          </a:xfrm>
          <a:custGeom>
            <a:rect b="b" l="l" r="r" t="t"/>
            <a:pathLst>
              <a:path extrusionOk="0" h="209464" w="229948">
                <a:moveTo>
                  <a:pt x="126164" y="0"/>
                </a:moveTo>
                <a:cubicBezTo>
                  <a:pt x="80135" y="0"/>
                  <a:pt x="30479" y="27760"/>
                  <a:pt x="15225" y="69330"/>
                </a:cubicBezTo>
                <a:cubicBezTo>
                  <a:pt x="1" y="110825"/>
                  <a:pt x="19214" y="173158"/>
                  <a:pt x="58307" y="195327"/>
                </a:cubicBezTo>
                <a:cubicBezTo>
                  <a:pt x="75523" y="205091"/>
                  <a:pt x="95352" y="208747"/>
                  <a:pt x="114871" y="209395"/>
                </a:cubicBezTo>
                <a:cubicBezTo>
                  <a:pt x="116248" y="209440"/>
                  <a:pt x="117622" y="209463"/>
                  <a:pt x="118992" y="209463"/>
                </a:cubicBezTo>
                <a:cubicBezTo>
                  <a:pt x="166231" y="209463"/>
                  <a:pt x="208389" y="182519"/>
                  <a:pt x="220042" y="133115"/>
                </a:cubicBezTo>
                <a:cubicBezTo>
                  <a:pt x="220329" y="131894"/>
                  <a:pt x="220597" y="130672"/>
                  <a:pt x="220846" y="129446"/>
                </a:cubicBezTo>
                <a:cubicBezTo>
                  <a:pt x="229947" y="84357"/>
                  <a:pt x="212896" y="34146"/>
                  <a:pt x="172613" y="11399"/>
                </a:cubicBezTo>
                <a:cubicBezTo>
                  <a:pt x="158775" y="3584"/>
                  <a:pt x="142704" y="0"/>
                  <a:pt x="126164" y="0"/>
                </a:cubicBezTo>
                <a:close/>
              </a:path>
            </a:pathLst>
          </a:custGeom>
          <a:solidFill>
            <a:schemeClr val="dk2"/>
          </a:solidFill>
          <a:ln>
            <a:noFill/>
          </a:ln>
          <a:effectLst>
            <a:outerShdw rotWithShape="0" algn="bl" dir="8460000" dist="762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2" name="Google Shape;402;p40"/>
          <p:cNvGrpSpPr/>
          <p:nvPr/>
        </p:nvGrpSpPr>
        <p:grpSpPr>
          <a:xfrm>
            <a:off x="4970136" y="1939550"/>
            <a:ext cx="342325" cy="415275"/>
            <a:chOff x="4722763" y="1411900"/>
            <a:chExt cx="342325" cy="415275"/>
          </a:xfrm>
        </p:grpSpPr>
        <p:sp>
          <p:nvSpPr>
            <p:cNvPr id="403" name="Google Shape;403;p40"/>
            <p:cNvSpPr/>
            <p:nvPr/>
          </p:nvSpPr>
          <p:spPr>
            <a:xfrm>
              <a:off x="4890338" y="1469175"/>
              <a:ext cx="130100" cy="66000"/>
            </a:xfrm>
            <a:custGeom>
              <a:rect b="b" l="l" r="r" t="t"/>
              <a:pathLst>
                <a:path extrusionOk="0" h="2640" w="5204">
                  <a:moveTo>
                    <a:pt x="2240" y="0"/>
                  </a:moveTo>
                  <a:cubicBezTo>
                    <a:pt x="1684" y="0"/>
                    <a:pt x="1189" y="301"/>
                    <a:pt x="774" y="901"/>
                  </a:cubicBezTo>
                  <a:cubicBezTo>
                    <a:pt x="417" y="1425"/>
                    <a:pt x="155" y="2020"/>
                    <a:pt x="0" y="2639"/>
                  </a:cubicBezTo>
                  <a:lnTo>
                    <a:pt x="5180" y="2639"/>
                  </a:lnTo>
                  <a:cubicBezTo>
                    <a:pt x="5204" y="2365"/>
                    <a:pt x="5156" y="2103"/>
                    <a:pt x="5037" y="1853"/>
                  </a:cubicBezTo>
                  <a:cubicBezTo>
                    <a:pt x="4799" y="1365"/>
                    <a:pt x="4322" y="996"/>
                    <a:pt x="3882" y="698"/>
                  </a:cubicBezTo>
                  <a:cubicBezTo>
                    <a:pt x="3441" y="389"/>
                    <a:pt x="2941" y="55"/>
                    <a:pt x="2394" y="8"/>
                  </a:cubicBezTo>
                  <a:cubicBezTo>
                    <a:pt x="2342" y="3"/>
                    <a:pt x="2291" y="0"/>
                    <a:pt x="22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4948688" y="1411900"/>
              <a:ext cx="116400" cy="96775"/>
            </a:xfrm>
            <a:custGeom>
              <a:rect b="b" l="l" r="r" t="t"/>
              <a:pathLst>
                <a:path extrusionOk="0" h="3871" w="4656">
                  <a:moveTo>
                    <a:pt x="667" y="1"/>
                  </a:moveTo>
                  <a:lnTo>
                    <a:pt x="393" y="394"/>
                  </a:lnTo>
                  <a:cubicBezTo>
                    <a:pt x="191" y="668"/>
                    <a:pt x="60" y="989"/>
                    <a:pt x="0" y="1323"/>
                  </a:cubicBezTo>
                  <a:cubicBezTo>
                    <a:pt x="786" y="1346"/>
                    <a:pt x="1465" y="1739"/>
                    <a:pt x="2108" y="2192"/>
                  </a:cubicBezTo>
                  <a:cubicBezTo>
                    <a:pt x="2750" y="2644"/>
                    <a:pt x="3346" y="3144"/>
                    <a:pt x="3643" y="3870"/>
                  </a:cubicBezTo>
                  <a:cubicBezTo>
                    <a:pt x="3941" y="3704"/>
                    <a:pt x="4191" y="3466"/>
                    <a:pt x="4382" y="3192"/>
                  </a:cubicBezTo>
                  <a:lnTo>
                    <a:pt x="4655" y="2787"/>
                  </a:lnTo>
                  <a:lnTo>
                    <a:pt x="3477" y="1965"/>
                  </a:lnTo>
                  <a:cubicBezTo>
                    <a:pt x="3501" y="1799"/>
                    <a:pt x="3501" y="1620"/>
                    <a:pt x="3465" y="1453"/>
                  </a:cubicBezTo>
                  <a:lnTo>
                    <a:pt x="3298" y="501"/>
                  </a:lnTo>
                  <a:lnTo>
                    <a:pt x="2334" y="668"/>
                  </a:lnTo>
                  <a:cubicBezTo>
                    <a:pt x="2167" y="691"/>
                    <a:pt x="2012" y="751"/>
                    <a:pt x="1857" y="822"/>
                  </a:cubicBezTo>
                  <a:lnTo>
                    <a:pt x="6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4746863" y="1559550"/>
              <a:ext cx="267925" cy="170275"/>
            </a:xfrm>
            <a:custGeom>
              <a:rect b="b" l="l" r="r" t="t"/>
              <a:pathLst>
                <a:path extrusionOk="0" h="6811" w="10717">
                  <a:moveTo>
                    <a:pt x="1" y="0"/>
                  </a:moveTo>
                  <a:lnTo>
                    <a:pt x="1" y="1465"/>
                  </a:lnTo>
                  <a:cubicBezTo>
                    <a:pt x="1" y="1620"/>
                    <a:pt x="13" y="1786"/>
                    <a:pt x="24" y="1953"/>
                  </a:cubicBezTo>
                  <a:lnTo>
                    <a:pt x="3168" y="1953"/>
                  </a:lnTo>
                  <a:lnTo>
                    <a:pt x="2715" y="0"/>
                  </a:lnTo>
                  <a:close/>
                  <a:moveTo>
                    <a:pt x="3715" y="0"/>
                  </a:moveTo>
                  <a:lnTo>
                    <a:pt x="4168" y="1953"/>
                  </a:lnTo>
                  <a:lnTo>
                    <a:pt x="10692" y="1953"/>
                  </a:lnTo>
                  <a:cubicBezTo>
                    <a:pt x="10716" y="1786"/>
                    <a:pt x="10716" y="1620"/>
                    <a:pt x="10716" y="1465"/>
                  </a:cubicBezTo>
                  <a:lnTo>
                    <a:pt x="10716" y="0"/>
                  </a:lnTo>
                  <a:close/>
                  <a:moveTo>
                    <a:pt x="191" y="2917"/>
                  </a:moveTo>
                  <a:cubicBezTo>
                    <a:pt x="846" y="5227"/>
                    <a:pt x="2953" y="6811"/>
                    <a:pt x="5347" y="6811"/>
                  </a:cubicBezTo>
                  <a:cubicBezTo>
                    <a:pt x="7740" y="6811"/>
                    <a:pt x="9847" y="5227"/>
                    <a:pt x="10502" y="291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4771263" y="1750050"/>
              <a:ext cx="219400" cy="77125"/>
            </a:xfrm>
            <a:custGeom>
              <a:rect b="b" l="l" r="r" t="t"/>
              <a:pathLst>
                <a:path extrusionOk="0" h="3085" w="8776">
                  <a:moveTo>
                    <a:pt x="2930" y="0"/>
                  </a:moveTo>
                  <a:lnTo>
                    <a:pt x="2930" y="465"/>
                  </a:lnTo>
                  <a:cubicBezTo>
                    <a:pt x="2358" y="715"/>
                    <a:pt x="1870" y="1120"/>
                    <a:pt x="1513" y="1608"/>
                  </a:cubicBezTo>
                  <a:cubicBezTo>
                    <a:pt x="1263" y="1929"/>
                    <a:pt x="894" y="2108"/>
                    <a:pt x="489" y="2120"/>
                  </a:cubicBezTo>
                  <a:lnTo>
                    <a:pt x="1" y="2120"/>
                  </a:lnTo>
                  <a:lnTo>
                    <a:pt x="1" y="3084"/>
                  </a:lnTo>
                  <a:lnTo>
                    <a:pt x="8776" y="3084"/>
                  </a:lnTo>
                  <a:lnTo>
                    <a:pt x="8776" y="2120"/>
                  </a:lnTo>
                  <a:lnTo>
                    <a:pt x="8288" y="2120"/>
                  </a:lnTo>
                  <a:cubicBezTo>
                    <a:pt x="7883" y="2120"/>
                    <a:pt x="7514" y="1941"/>
                    <a:pt x="7264" y="1620"/>
                  </a:cubicBezTo>
                  <a:cubicBezTo>
                    <a:pt x="6895" y="1120"/>
                    <a:pt x="6407" y="727"/>
                    <a:pt x="5847" y="477"/>
                  </a:cubicBezTo>
                  <a:lnTo>
                    <a:pt x="5847" y="0"/>
                  </a:lnTo>
                  <a:cubicBezTo>
                    <a:pt x="5365" y="114"/>
                    <a:pt x="4874" y="170"/>
                    <a:pt x="4384" y="170"/>
                  </a:cubicBezTo>
                  <a:cubicBezTo>
                    <a:pt x="3894" y="170"/>
                    <a:pt x="3406" y="114"/>
                    <a:pt x="29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4722763" y="1462225"/>
              <a:ext cx="117000" cy="97350"/>
            </a:xfrm>
            <a:custGeom>
              <a:rect b="b" l="l" r="r" t="t"/>
              <a:pathLst>
                <a:path extrusionOk="0" h="3894" w="4680">
                  <a:moveTo>
                    <a:pt x="0" y="0"/>
                  </a:moveTo>
                  <a:lnTo>
                    <a:pt x="0" y="976"/>
                  </a:lnTo>
                  <a:lnTo>
                    <a:pt x="3013" y="976"/>
                  </a:lnTo>
                  <a:lnTo>
                    <a:pt x="3679" y="3893"/>
                  </a:lnTo>
                  <a:lnTo>
                    <a:pt x="4679" y="3893"/>
                  </a:lnTo>
                  <a:lnTo>
                    <a:pt x="37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40"/>
          <p:cNvGrpSpPr/>
          <p:nvPr/>
        </p:nvGrpSpPr>
        <p:grpSpPr>
          <a:xfrm>
            <a:off x="1441350" y="1921513"/>
            <a:ext cx="368225" cy="415575"/>
            <a:chOff x="3422288" y="1411900"/>
            <a:chExt cx="368225" cy="415575"/>
          </a:xfrm>
        </p:grpSpPr>
        <p:sp>
          <p:nvSpPr>
            <p:cNvPr id="409" name="Google Shape;409;p40"/>
            <p:cNvSpPr/>
            <p:nvPr/>
          </p:nvSpPr>
          <p:spPr>
            <a:xfrm>
              <a:off x="3422288" y="1705700"/>
              <a:ext cx="64025" cy="121775"/>
            </a:xfrm>
            <a:custGeom>
              <a:rect b="b" l="l" r="r" t="t"/>
              <a:pathLst>
                <a:path extrusionOk="0" h="4871" w="2561">
                  <a:moveTo>
                    <a:pt x="1084" y="0"/>
                  </a:moveTo>
                  <a:lnTo>
                    <a:pt x="1084" y="1453"/>
                  </a:lnTo>
                  <a:cubicBezTo>
                    <a:pt x="941" y="1524"/>
                    <a:pt x="810" y="1632"/>
                    <a:pt x="680" y="1751"/>
                  </a:cubicBezTo>
                  <a:lnTo>
                    <a:pt x="1" y="2441"/>
                  </a:lnTo>
                  <a:lnTo>
                    <a:pt x="680" y="3120"/>
                  </a:lnTo>
                  <a:cubicBezTo>
                    <a:pt x="810" y="3239"/>
                    <a:pt x="941" y="3346"/>
                    <a:pt x="1084" y="3417"/>
                  </a:cubicBezTo>
                  <a:lnTo>
                    <a:pt x="1084" y="4870"/>
                  </a:lnTo>
                  <a:lnTo>
                    <a:pt x="1572" y="4870"/>
                  </a:lnTo>
                  <a:cubicBezTo>
                    <a:pt x="1918" y="4870"/>
                    <a:pt x="2251" y="4799"/>
                    <a:pt x="2561" y="4656"/>
                  </a:cubicBezTo>
                  <a:cubicBezTo>
                    <a:pt x="2525" y="4608"/>
                    <a:pt x="2501" y="4572"/>
                    <a:pt x="2477" y="4525"/>
                  </a:cubicBezTo>
                  <a:cubicBezTo>
                    <a:pt x="2108" y="3882"/>
                    <a:pt x="2061" y="3144"/>
                    <a:pt x="2061" y="2441"/>
                  </a:cubicBezTo>
                  <a:cubicBezTo>
                    <a:pt x="2061" y="1739"/>
                    <a:pt x="2108" y="1000"/>
                    <a:pt x="2477" y="346"/>
                  </a:cubicBezTo>
                  <a:cubicBezTo>
                    <a:pt x="2501" y="310"/>
                    <a:pt x="2525" y="262"/>
                    <a:pt x="2561" y="215"/>
                  </a:cubicBezTo>
                  <a:cubicBezTo>
                    <a:pt x="2251" y="72"/>
                    <a:pt x="1918" y="0"/>
                    <a:pt x="1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3497913" y="1705700"/>
              <a:ext cx="146150" cy="121775"/>
            </a:xfrm>
            <a:custGeom>
              <a:rect b="b" l="l" r="r" t="t"/>
              <a:pathLst>
                <a:path extrusionOk="0" h="4871" w="5846">
                  <a:moveTo>
                    <a:pt x="1953" y="0"/>
                  </a:moveTo>
                  <a:cubicBezTo>
                    <a:pt x="1155" y="0"/>
                    <a:pt x="595" y="274"/>
                    <a:pt x="286" y="822"/>
                  </a:cubicBezTo>
                  <a:cubicBezTo>
                    <a:pt x="24" y="1298"/>
                    <a:pt x="0" y="1905"/>
                    <a:pt x="0" y="2429"/>
                  </a:cubicBezTo>
                  <a:cubicBezTo>
                    <a:pt x="0" y="2965"/>
                    <a:pt x="24" y="3572"/>
                    <a:pt x="286" y="4048"/>
                  </a:cubicBezTo>
                  <a:cubicBezTo>
                    <a:pt x="583" y="4596"/>
                    <a:pt x="1155" y="4870"/>
                    <a:pt x="1953" y="4870"/>
                  </a:cubicBezTo>
                  <a:cubicBezTo>
                    <a:pt x="2798" y="4846"/>
                    <a:pt x="3631" y="4632"/>
                    <a:pt x="4382" y="4239"/>
                  </a:cubicBezTo>
                  <a:cubicBezTo>
                    <a:pt x="5322" y="3751"/>
                    <a:pt x="5846" y="3108"/>
                    <a:pt x="5846" y="2429"/>
                  </a:cubicBezTo>
                  <a:cubicBezTo>
                    <a:pt x="5846" y="1751"/>
                    <a:pt x="5322" y="1108"/>
                    <a:pt x="4382" y="619"/>
                  </a:cubicBezTo>
                  <a:cubicBezTo>
                    <a:pt x="3631" y="238"/>
                    <a:pt x="2798" y="24"/>
                    <a:pt x="1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3629463" y="1765225"/>
              <a:ext cx="136650" cy="62250"/>
            </a:xfrm>
            <a:custGeom>
              <a:rect b="b" l="l" r="r" t="t"/>
              <a:pathLst>
                <a:path extrusionOk="0" h="2490" w="5466">
                  <a:moveTo>
                    <a:pt x="5466" y="1"/>
                  </a:moveTo>
                  <a:cubicBezTo>
                    <a:pt x="4823" y="655"/>
                    <a:pt x="3942" y="1025"/>
                    <a:pt x="3025" y="1025"/>
                  </a:cubicBezTo>
                  <a:lnTo>
                    <a:pt x="1358" y="1025"/>
                  </a:lnTo>
                  <a:cubicBezTo>
                    <a:pt x="1144" y="1489"/>
                    <a:pt x="751" y="2013"/>
                    <a:pt x="1" y="2489"/>
                  </a:cubicBezTo>
                  <a:lnTo>
                    <a:pt x="5466" y="2489"/>
                  </a:lnTo>
                  <a:lnTo>
                    <a:pt x="54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3547013" y="1486625"/>
              <a:ext cx="136950" cy="90500"/>
            </a:xfrm>
            <a:custGeom>
              <a:rect b="b" l="l" r="r" t="t"/>
              <a:pathLst>
                <a:path extrusionOk="0" h="3620" w="5478">
                  <a:moveTo>
                    <a:pt x="1" y="0"/>
                  </a:moveTo>
                  <a:lnTo>
                    <a:pt x="1" y="2917"/>
                  </a:lnTo>
                  <a:lnTo>
                    <a:pt x="2322" y="2917"/>
                  </a:lnTo>
                  <a:cubicBezTo>
                    <a:pt x="3108" y="2917"/>
                    <a:pt x="3894" y="3096"/>
                    <a:pt x="4596" y="3453"/>
                  </a:cubicBezTo>
                  <a:cubicBezTo>
                    <a:pt x="4715" y="3513"/>
                    <a:pt x="4846" y="3572"/>
                    <a:pt x="4965" y="3620"/>
                  </a:cubicBezTo>
                  <a:lnTo>
                    <a:pt x="5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3694938" y="1486625"/>
              <a:ext cx="71175" cy="97350"/>
            </a:xfrm>
            <a:custGeom>
              <a:rect b="b" l="l" r="r" t="t"/>
              <a:pathLst>
                <a:path extrusionOk="0" h="3894" w="2847">
                  <a:moveTo>
                    <a:pt x="549" y="0"/>
                  </a:moveTo>
                  <a:lnTo>
                    <a:pt x="1" y="3858"/>
                  </a:lnTo>
                  <a:cubicBezTo>
                    <a:pt x="180" y="3882"/>
                    <a:pt x="346" y="3894"/>
                    <a:pt x="525" y="3894"/>
                  </a:cubicBezTo>
                  <a:lnTo>
                    <a:pt x="2847" y="3894"/>
                  </a:lnTo>
                  <a:lnTo>
                    <a:pt x="2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3547013" y="1583950"/>
              <a:ext cx="219100" cy="182500"/>
            </a:xfrm>
            <a:custGeom>
              <a:rect b="b" l="l" r="r" t="t"/>
              <a:pathLst>
                <a:path extrusionOk="0" h="7300" w="8764">
                  <a:moveTo>
                    <a:pt x="4870" y="1941"/>
                  </a:moveTo>
                  <a:lnTo>
                    <a:pt x="4870" y="2918"/>
                  </a:lnTo>
                  <a:lnTo>
                    <a:pt x="3894" y="2918"/>
                  </a:lnTo>
                  <a:lnTo>
                    <a:pt x="3894" y="1941"/>
                  </a:lnTo>
                  <a:close/>
                  <a:moveTo>
                    <a:pt x="6811" y="2918"/>
                  </a:moveTo>
                  <a:lnTo>
                    <a:pt x="6811" y="3894"/>
                  </a:lnTo>
                  <a:lnTo>
                    <a:pt x="5847" y="3894"/>
                  </a:lnTo>
                  <a:lnTo>
                    <a:pt x="5847" y="2918"/>
                  </a:lnTo>
                  <a:close/>
                  <a:moveTo>
                    <a:pt x="5847" y="4870"/>
                  </a:moveTo>
                  <a:lnTo>
                    <a:pt x="5847" y="5847"/>
                  </a:lnTo>
                  <a:lnTo>
                    <a:pt x="4870" y="5847"/>
                  </a:lnTo>
                  <a:lnTo>
                    <a:pt x="4870" y="4870"/>
                  </a:lnTo>
                  <a:close/>
                  <a:moveTo>
                    <a:pt x="1" y="1"/>
                  </a:moveTo>
                  <a:lnTo>
                    <a:pt x="1" y="3894"/>
                  </a:lnTo>
                  <a:cubicBezTo>
                    <a:pt x="1001" y="3918"/>
                    <a:pt x="1977" y="4168"/>
                    <a:pt x="2870" y="4620"/>
                  </a:cubicBezTo>
                  <a:cubicBezTo>
                    <a:pt x="4608" y="5513"/>
                    <a:pt x="4870" y="6692"/>
                    <a:pt x="4870" y="7299"/>
                  </a:cubicBezTo>
                  <a:lnTo>
                    <a:pt x="6323" y="7299"/>
                  </a:lnTo>
                  <a:cubicBezTo>
                    <a:pt x="7668" y="7299"/>
                    <a:pt x="8764" y="6216"/>
                    <a:pt x="8764" y="4870"/>
                  </a:cubicBezTo>
                  <a:lnTo>
                    <a:pt x="8764" y="977"/>
                  </a:lnTo>
                  <a:lnTo>
                    <a:pt x="6442" y="977"/>
                  </a:lnTo>
                  <a:cubicBezTo>
                    <a:pt x="5656" y="965"/>
                    <a:pt x="4870" y="787"/>
                    <a:pt x="4168" y="429"/>
                  </a:cubicBezTo>
                  <a:cubicBezTo>
                    <a:pt x="3584" y="144"/>
                    <a:pt x="2953" y="1"/>
                    <a:pt x="2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3683938" y="1411900"/>
              <a:ext cx="106575" cy="74750"/>
            </a:xfrm>
            <a:custGeom>
              <a:rect b="b" l="l" r="r" t="t"/>
              <a:pathLst>
                <a:path extrusionOk="0" h="2990" w="4263">
                  <a:moveTo>
                    <a:pt x="429" y="1"/>
                  </a:moveTo>
                  <a:lnTo>
                    <a:pt x="0" y="2989"/>
                  </a:lnTo>
                  <a:lnTo>
                    <a:pt x="989" y="2989"/>
                  </a:lnTo>
                  <a:lnTo>
                    <a:pt x="1274" y="977"/>
                  </a:lnTo>
                  <a:lnTo>
                    <a:pt x="4263" y="965"/>
                  </a:lnTo>
                  <a:lnTo>
                    <a:pt x="42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40"/>
          <p:cNvGrpSpPr/>
          <p:nvPr/>
        </p:nvGrpSpPr>
        <p:grpSpPr>
          <a:xfrm>
            <a:off x="1442688" y="3331244"/>
            <a:ext cx="365550" cy="415575"/>
            <a:chOff x="4067313" y="1411900"/>
            <a:chExt cx="365550" cy="415575"/>
          </a:xfrm>
        </p:grpSpPr>
        <p:sp>
          <p:nvSpPr>
            <p:cNvPr id="417" name="Google Shape;417;p40"/>
            <p:cNvSpPr/>
            <p:nvPr/>
          </p:nvSpPr>
          <p:spPr>
            <a:xfrm>
              <a:off x="4067313" y="1411900"/>
              <a:ext cx="361375" cy="194325"/>
            </a:xfrm>
            <a:custGeom>
              <a:rect b="b" l="l" r="r" t="t"/>
              <a:pathLst>
                <a:path extrusionOk="0" h="7773" w="14455">
                  <a:moveTo>
                    <a:pt x="9264" y="1"/>
                  </a:moveTo>
                  <a:lnTo>
                    <a:pt x="5120" y="3954"/>
                  </a:lnTo>
                  <a:lnTo>
                    <a:pt x="8776" y="3954"/>
                  </a:lnTo>
                  <a:lnTo>
                    <a:pt x="8776" y="4930"/>
                  </a:lnTo>
                  <a:lnTo>
                    <a:pt x="4775" y="4930"/>
                  </a:lnTo>
                  <a:lnTo>
                    <a:pt x="3799" y="1037"/>
                  </a:lnTo>
                  <a:lnTo>
                    <a:pt x="1" y="1037"/>
                  </a:lnTo>
                  <a:lnTo>
                    <a:pt x="1" y="2013"/>
                  </a:lnTo>
                  <a:lnTo>
                    <a:pt x="3037" y="2013"/>
                  </a:lnTo>
                  <a:lnTo>
                    <a:pt x="3763" y="4930"/>
                  </a:lnTo>
                  <a:lnTo>
                    <a:pt x="1168" y="4930"/>
                  </a:lnTo>
                  <a:lnTo>
                    <a:pt x="822" y="5621"/>
                  </a:lnTo>
                  <a:cubicBezTo>
                    <a:pt x="525" y="6204"/>
                    <a:pt x="310" y="6835"/>
                    <a:pt x="167" y="7490"/>
                  </a:cubicBezTo>
                  <a:cubicBezTo>
                    <a:pt x="532" y="7137"/>
                    <a:pt x="998" y="6962"/>
                    <a:pt x="1464" y="6962"/>
                  </a:cubicBezTo>
                  <a:cubicBezTo>
                    <a:pt x="1942" y="6962"/>
                    <a:pt x="2419" y="7146"/>
                    <a:pt x="2787" y="7514"/>
                  </a:cubicBezTo>
                  <a:cubicBezTo>
                    <a:pt x="2959" y="7686"/>
                    <a:pt x="3186" y="7773"/>
                    <a:pt x="3412" y="7773"/>
                  </a:cubicBezTo>
                  <a:cubicBezTo>
                    <a:pt x="3638" y="7773"/>
                    <a:pt x="3864" y="7686"/>
                    <a:pt x="4037" y="7514"/>
                  </a:cubicBezTo>
                  <a:cubicBezTo>
                    <a:pt x="4400" y="7145"/>
                    <a:pt x="4876" y="6960"/>
                    <a:pt x="5354" y="6960"/>
                  </a:cubicBezTo>
                  <a:cubicBezTo>
                    <a:pt x="5832" y="6960"/>
                    <a:pt x="6311" y="7145"/>
                    <a:pt x="6680" y="7514"/>
                  </a:cubicBezTo>
                  <a:cubicBezTo>
                    <a:pt x="6853" y="7686"/>
                    <a:pt x="7079" y="7773"/>
                    <a:pt x="7305" y="7773"/>
                  </a:cubicBezTo>
                  <a:cubicBezTo>
                    <a:pt x="7531" y="7773"/>
                    <a:pt x="7758" y="7686"/>
                    <a:pt x="7930" y="7514"/>
                  </a:cubicBezTo>
                  <a:cubicBezTo>
                    <a:pt x="8299" y="7145"/>
                    <a:pt x="8779" y="6960"/>
                    <a:pt x="9256" y="6960"/>
                  </a:cubicBezTo>
                  <a:cubicBezTo>
                    <a:pt x="9734" y="6960"/>
                    <a:pt x="10210" y="7145"/>
                    <a:pt x="10573" y="7514"/>
                  </a:cubicBezTo>
                  <a:cubicBezTo>
                    <a:pt x="10746" y="7686"/>
                    <a:pt x="10972" y="7773"/>
                    <a:pt x="11200" y="7773"/>
                  </a:cubicBezTo>
                  <a:cubicBezTo>
                    <a:pt x="11428" y="7773"/>
                    <a:pt x="11657" y="7686"/>
                    <a:pt x="11836" y="7514"/>
                  </a:cubicBezTo>
                  <a:cubicBezTo>
                    <a:pt x="12197" y="7146"/>
                    <a:pt x="12675" y="6962"/>
                    <a:pt x="13154" y="6962"/>
                  </a:cubicBezTo>
                  <a:cubicBezTo>
                    <a:pt x="13621" y="6962"/>
                    <a:pt x="14090" y="7137"/>
                    <a:pt x="14455" y="7490"/>
                  </a:cubicBezTo>
                  <a:cubicBezTo>
                    <a:pt x="14312" y="6835"/>
                    <a:pt x="14098" y="6204"/>
                    <a:pt x="13800" y="5621"/>
                  </a:cubicBezTo>
                  <a:lnTo>
                    <a:pt x="13467" y="4930"/>
                  </a:lnTo>
                  <a:lnTo>
                    <a:pt x="9752" y="4930"/>
                  </a:lnTo>
                  <a:lnTo>
                    <a:pt x="9752" y="3954"/>
                  </a:lnTo>
                  <a:lnTo>
                    <a:pt x="13395" y="3954"/>
                  </a:lnTo>
                  <a:lnTo>
                    <a:pt x="92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0"/>
            <p:cNvSpPr/>
            <p:nvPr/>
          </p:nvSpPr>
          <p:spPr>
            <a:xfrm>
              <a:off x="4067613" y="1610300"/>
              <a:ext cx="365250" cy="217175"/>
            </a:xfrm>
            <a:custGeom>
              <a:rect b="b" l="l" r="r" t="t"/>
              <a:pathLst>
                <a:path extrusionOk="0" h="8687" w="14610">
                  <a:moveTo>
                    <a:pt x="9728" y="1864"/>
                  </a:moveTo>
                  <a:lnTo>
                    <a:pt x="9728" y="2840"/>
                  </a:lnTo>
                  <a:lnTo>
                    <a:pt x="8752" y="2840"/>
                  </a:lnTo>
                  <a:lnTo>
                    <a:pt x="8752" y="1864"/>
                  </a:lnTo>
                  <a:close/>
                  <a:moveTo>
                    <a:pt x="11681" y="2840"/>
                  </a:moveTo>
                  <a:lnTo>
                    <a:pt x="11681" y="3816"/>
                  </a:lnTo>
                  <a:lnTo>
                    <a:pt x="10704" y="3816"/>
                  </a:lnTo>
                  <a:lnTo>
                    <a:pt x="10704" y="2840"/>
                  </a:lnTo>
                  <a:close/>
                  <a:moveTo>
                    <a:pt x="9728" y="4793"/>
                  </a:moveTo>
                  <a:lnTo>
                    <a:pt x="9728" y="5757"/>
                  </a:lnTo>
                  <a:lnTo>
                    <a:pt x="8752" y="5757"/>
                  </a:lnTo>
                  <a:lnTo>
                    <a:pt x="8752" y="4793"/>
                  </a:lnTo>
                  <a:close/>
                  <a:moveTo>
                    <a:pt x="1461" y="0"/>
                  </a:moveTo>
                  <a:cubicBezTo>
                    <a:pt x="1233" y="0"/>
                    <a:pt x="1007" y="90"/>
                    <a:pt x="834" y="268"/>
                  </a:cubicBezTo>
                  <a:cubicBezTo>
                    <a:pt x="608" y="495"/>
                    <a:pt x="322" y="649"/>
                    <a:pt x="13" y="745"/>
                  </a:cubicBezTo>
                  <a:cubicBezTo>
                    <a:pt x="1" y="1018"/>
                    <a:pt x="1" y="1209"/>
                    <a:pt x="1" y="1376"/>
                  </a:cubicBezTo>
                  <a:cubicBezTo>
                    <a:pt x="1" y="5412"/>
                    <a:pt x="3275" y="8686"/>
                    <a:pt x="7311" y="8686"/>
                  </a:cubicBezTo>
                  <a:cubicBezTo>
                    <a:pt x="11609" y="8686"/>
                    <a:pt x="14610" y="5114"/>
                    <a:pt x="14610" y="1137"/>
                  </a:cubicBezTo>
                  <a:cubicBezTo>
                    <a:pt x="14610" y="1006"/>
                    <a:pt x="14610" y="876"/>
                    <a:pt x="14598" y="745"/>
                  </a:cubicBezTo>
                  <a:cubicBezTo>
                    <a:pt x="14288" y="649"/>
                    <a:pt x="14002" y="495"/>
                    <a:pt x="13776" y="268"/>
                  </a:cubicBezTo>
                  <a:cubicBezTo>
                    <a:pt x="13598" y="90"/>
                    <a:pt x="13368" y="0"/>
                    <a:pt x="13141" y="0"/>
                  </a:cubicBezTo>
                  <a:cubicBezTo>
                    <a:pt x="12913" y="0"/>
                    <a:pt x="12687" y="90"/>
                    <a:pt x="12514" y="268"/>
                  </a:cubicBezTo>
                  <a:cubicBezTo>
                    <a:pt x="12151" y="631"/>
                    <a:pt x="11675" y="813"/>
                    <a:pt x="11198" y="813"/>
                  </a:cubicBezTo>
                  <a:cubicBezTo>
                    <a:pt x="10722" y="813"/>
                    <a:pt x="10246" y="631"/>
                    <a:pt x="9883" y="268"/>
                  </a:cubicBezTo>
                  <a:cubicBezTo>
                    <a:pt x="9704" y="90"/>
                    <a:pt x="9475" y="0"/>
                    <a:pt x="9247" y="0"/>
                  </a:cubicBezTo>
                  <a:cubicBezTo>
                    <a:pt x="9020" y="0"/>
                    <a:pt x="8793" y="90"/>
                    <a:pt x="8621" y="268"/>
                  </a:cubicBezTo>
                  <a:cubicBezTo>
                    <a:pt x="8258" y="631"/>
                    <a:pt x="7778" y="813"/>
                    <a:pt x="7299" y="813"/>
                  </a:cubicBezTo>
                  <a:cubicBezTo>
                    <a:pt x="6820" y="813"/>
                    <a:pt x="6341" y="631"/>
                    <a:pt x="5978" y="268"/>
                  </a:cubicBezTo>
                  <a:cubicBezTo>
                    <a:pt x="5805" y="90"/>
                    <a:pt x="5579" y="0"/>
                    <a:pt x="5351" y="0"/>
                  </a:cubicBezTo>
                  <a:cubicBezTo>
                    <a:pt x="5123" y="0"/>
                    <a:pt x="4894" y="90"/>
                    <a:pt x="4715" y="268"/>
                  </a:cubicBezTo>
                  <a:cubicBezTo>
                    <a:pt x="4352" y="625"/>
                    <a:pt x="3879" y="804"/>
                    <a:pt x="3406" y="804"/>
                  </a:cubicBezTo>
                  <a:cubicBezTo>
                    <a:pt x="2933" y="804"/>
                    <a:pt x="2459" y="625"/>
                    <a:pt x="2096" y="268"/>
                  </a:cubicBezTo>
                  <a:cubicBezTo>
                    <a:pt x="1918" y="90"/>
                    <a:pt x="1688" y="0"/>
                    <a:pt x="14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40"/>
          <p:cNvGrpSpPr/>
          <p:nvPr/>
        </p:nvGrpSpPr>
        <p:grpSpPr>
          <a:xfrm>
            <a:off x="4971238" y="3331244"/>
            <a:ext cx="316725" cy="415575"/>
            <a:chOff x="5379388" y="1411900"/>
            <a:chExt cx="316725" cy="415575"/>
          </a:xfrm>
        </p:grpSpPr>
        <p:sp>
          <p:nvSpPr>
            <p:cNvPr id="420" name="Google Shape;420;p40"/>
            <p:cNvSpPr/>
            <p:nvPr/>
          </p:nvSpPr>
          <p:spPr>
            <a:xfrm>
              <a:off x="5428488" y="1411900"/>
              <a:ext cx="72075" cy="56300"/>
            </a:xfrm>
            <a:custGeom>
              <a:rect b="b" l="l" r="r" t="t"/>
              <a:pathLst>
                <a:path extrusionOk="0" h="2252" w="2883">
                  <a:moveTo>
                    <a:pt x="953" y="1"/>
                  </a:moveTo>
                  <a:lnTo>
                    <a:pt x="953" y="1120"/>
                  </a:lnTo>
                  <a:cubicBezTo>
                    <a:pt x="465" y="1299"/>
                    <a:pt x="96" y="1727"/>
                    <a:pt x="1" y="2251"/>
                  </a:cubicBezTo>
                  <a:cubicBezTo>
                    <a:pt x="471" y="2090"/>
                    <a:pt x="959" y="2010"/>
                    <a:pt x="1446" y="2010"/>
                  </a:cubicBezTo>
                  <a:cubicBezTo>
                    <a:pt x="1933" y="2010"/>
                    <a:pt x="2418" y="2090"/>
                    <a:pt x="2882" y="2251"/>
                  </a:cubicBezTo>
                  <a:cubicBezTo>
                    <a:pt x="2799" y="1727"/>
                    <a:pt x="2430" y="1299"/>
                    <a:pt x="1930" y="1120"/>
                  </a:cubicBezTo>
                  <a:lnTo>
                    <a:pt x="19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p:nvPr/>
          </p:nvSpPr>
          <p:spPr>
            <a:xfrm>
              <a:off x="5432963" y="1486550"/>
              <a:ext cx="63425" cy="48625"/>
            </a:xfrm>
            <a:custGeom>
              <a:rect b="b" l="l" r="r" t="t"/>
              <a:pathLst>
                <a:path extrusionOk="0" h="1945" w="2537">
                  <a:moveTo>
                    <a:pt x="1264" y="0"/>
                  </a:moveTo>
                  <a:cubicBezTo>
                    <a:pt x="834" y="0"/>
                    <a:pt x="405" y="81"/>
                    <a:pt x="1" y="242"/>
                  </a:cubicBezTo>
                  <a:lnTo>
                    <a:pt x="989" y="1944"/>
                  </a:lnTo>
                  <a:lnTo>
                    <a:pt x="1548" y="1944"/>
                  </a:lnTo>
                  <a:lnTo>
                    <a:pt x="2537" y="242"/>
                  </a:lnTo>
                  <a:cubicBezTo>
                    <a:pt x="2126" y="81"/>
                    <a:pt x="1694" y="0"/>
                    <a:pt x="1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a:off x="5379388" y="1504775"/>
              <a:ext cx="50325" cy="79200"/>
            </a:xfrm>
            <a:custGeom>
              <a:rect b="b" l="l" r="r" t="t"/>
              <a:pathLst>
                <a:path extrusionOk="0" h="3168" w="2013">
                  <a:moveTo>
                    <a:pt x="1298" y="1"/>
                  </a:moveTo>
                  <a:cubicBezTo>
                    <a:pt x="477" y="644"/>
                    <a:pt x="0" y="1632"/>
                    <a:pt x="0" y="2680"/>
                  </a:cubicBezTo>
                  <a:lnTo>
                    <a:pt x="0" y="3168"/>
                  </a:lnTo>
                  <a:lnTo>
                    <a:pt x="977" y="3168"/>
                  </a:lnTo>
                  <a:lnTo>
                    <a:pt x="977" y="1215"/>
                  </a:lnTo>
                  <a:lnTo>
                    <a:pt x="2013" y="1215"/>
                  </a:lnTo>
                  <a:lnTo>
                    <a:pt x="1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a:off x="5499638" y="1504775"/>
              <a:ext cx="42000" cy="30400"/>
            </a:xfrm>
            <a:custGeom>
              <a:rect b="b" l="l" r="r" t="t"/>
              <a:pathLst>
                <a:path extrusionOk="0" h="1216" w="1680">
                  <a:moveTo>
                    <a:pt x="703" y="1"/>
                  </a:moveTo>
                  <a:lnTo>
                    <a:pt x="1" y="1215"/>
                  </a:lnTo>
                  <a:lnTo>
                    <a:pt x="1679" y="1215"/>
                  </a:lnTo>
                  <a:cubicBezTo>
                    <a:pt x="1453" y="739"/>
                    <a:pt x="1120" y="322"/>
                    <a:pt x="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p:nvPr/>
          </p:nvSpPr>
          <p:spPr>
            <a:xfrm>
              <a:off x="5571088" y="1462225"/>
              <a:ext cx="124725" cy="97350"/>
            </a:xfrm>
            <a:custGeom>
              <a:rect b="b" l="l" r="r" t="t"/>
              <a:pathLst>
                <a:path extrusionOk="0" h="3894" w="4989">
                  <a:moveTo>
                    <a:pt x="1226" y="0"/>
                  </a:moveTo>
                  <a:lnTo>
                    <a:pt x="0" y="3893"/>
                  </a:lnTo>
                  <a:lnTo>
                    <a:pt x="1012" y="3893"/>
                  </a:lnTo>
                  <a:lnTo>
                    <a:pt x="1941" y="976"/>
                  </a:lnTo>
                  <a:lnTo>
                    <a:pt x="4989" y="976"/>
                  </a:lnTo>
                  <a:lnTo>
                    <a:pt x="49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0"/>
            <p:cNvSpPr/>
            <p:nvPr/>
          </p:nvSpPr>
          <p:spPr>
            <a:xfrm>
              <a:off x="5580888" y="1559550"/>
              <a:ext cx="115225" cy="48850"/>
            </a:xfrm>
            <a:custGeom>
              <a:rect b="b" l="l" r="r" t="t"/>
              <a:pathLst>
                <a:path extrusionOk="0" h="1954" w="4609">
                  <a:moveTo>
                    <a:pt x="620" y="0"/>
                  </a:moveTo>
                  <a:lnTo>
                    <a:pt x="1" y="1953"/>
                  </a:lnTo>
                  <a:lnTo>
                    <a:pt x="4585" y="1953"/>
                  </a:lnTo>
                  <a:cubicBezTo>
                    <a:pt x="4597" y="1786"/>
                    <a:pt x="4609" y="1620"/>
                    <a:pt x="4609" y="1465"/>
                  </a:cubicBezTo>
                  <a:lnTo>
                    <a:pt x="46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0"/>
            <p:cNvSpPr/>
            <p:nvPr/>
          </p:nvSpPr>
          <p:spPr>
            <a:xfrm>
              <a:off x="5428213" y="1559550"/>
              <a:ext cx="142600" cy="48850"/>
            </a:xfrm>
            <a:custGeom>
              <a:rect b="b" l="l" r="r" t="t"/>
              <a:pathLst>
                <a:path extrusionOk="0" h="1954" w="5704">
                  <a:moveTo>
                    <a:pt x="0" y="0"/>
                  </a:moveTo>
                  <a:lnTo>
                    <a:pt x="0" y="1465"/>
                  </a:lnTo>
                  <a:cubicBezTo>
                    <a:pt x="0" y="1620"/>
                    <a:pt x="0" y="1786"/>
                    <a:pt x="24" y="1953"/>
                  </a:cubicBezTo>
                  <a:lnTo>
                    <a:pt x="5084" y="1953"/>
                  </a:lnTo>
                  <a:lnTo>
                    <a:pt x="57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0"/>
            <p:cNvSpPr/>
            <p:nvPr/>
          </p:nvSpPr>
          <p:spPr>
            <a:xfrm>
              <a:off x="5433263" y="1632475"/>
              <a:ext cx="257800" cy="195000"/>
            </a:xfrm>
            <a:custGeom>
              <a:rect b="b" l="l" r="r" t="t"/>
              <a:pathLst>
                <a:path extrusionOk="0" h="7800" w="10312">
                  <a:moveTo>
                    <a:pt x="0" y="0"/>
                  </a:moveTo>
                  <a:cubicBezTo>
                    <a:pt x="512" y="1786"/>
                    <a:pt x="1905" y="3179"/>
                    <a:pt x="3691" y="3691"/>
                  </a:cubicBezTo>
                  <a:lnTo>
                    <a:pt x="3691" y="5180"/>
                  </a:lnTo>
                  <a:cubicBezTo>
                    <a:pt x="3132" y="5430"/>
                    <a:pt x="2644" y="5823"/>
                    <a:pt x="2275" y="6323"/>
                  </a:cubicBezTo>
                  <a:cubicBezTo>
                    <a:pt x="2025" y="6644"/>
                    <a:pt x="1655" y="6823"/>
                    <a:pt x="1251" y="6823"/>
                  </a:cubicBezTo>
                  <a:lnTo>
                    <a:pt x="774" y="6823"/>
                  </a:lnTo>
                  <a:lnTo>
                    <a:pt x="774" y="7799"/>
                  </a:lnTo>
                  <a:lnTo>
                    <a:pt x="9537" y="7799"/>
                  </a:lnTo>
                  <a:lnTo>
                    <a:pt x="9537" y="6823"/>
                  </a:lnTo>
                  <a:lnTo>
                    <a:pt x="9049" y="6823"/>
                  </a:lnTo>
                  <a:cubicBezTo>
                    <a:pt x="8644" y="6811"/>
                    <a:pt x="8275" y="6632"/>
                    <a:pt x="8037" y="6311"/>
                  </a:cubicBezTo>
                  <a:cubicBezTo>
                    <a:pt x="7668" y="5823"/>
                    <a:pt x="7180" y="5430"/>
                    <a:pt x="6608" y="5168"/>
                  </a:cubicBezTo>
                  <a:lnTo>
                    <a:pt x="6608" y="3691"/>
                  </a:lnTo>
                  <a:cubicBezTo>
                    <a:pt x="8394" y="3179"/>
                    <a:pt x="9799" y="1786"/>
                    <a:pt x="10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8" name="Google Shape;428;p40"/>
          <p:cNvPicPr preferRelativeResize="0"/>
          <p:nvPr/>
        </p:nvPicPr>
        <p:blipFill>
          <a:blip r:embed="rId3">
            <a:alphaModFix/>
          </a:blip>
          <a:stretch>
            <a:fillRect/>
          </a:stretch>
        </p:blipFill>
        <p:spPr>
          <a:xfrm>
            <a:off x="-175250" y="4041102"/>
            <a:ext cx="1513300" cy="13378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41"/>
          <p:cNvSpPr/>
          <p:nvPr/>
        </p:nvSpPr>
        <p:spPr>
          <a:xfrm>
            <a:off x="720000" y="501938"/>
            <a:ext cx="7704000" cy="675600"/>
          </a:xfrm>
          <a:prstGeom prst="roundRect">
            <a:avLst>
              <a:gd fmla="val 16667" name="adj"/>
            </a:avLst>
          </a:prstGeom>
          <a:solidFill>
            <a:srgbClr val="290031">
              <a:alpha val="86390"/>
            </a:srgbClr>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txBox="1"/>
          <p:nvPr>
            <p:ph type="title"/>
          </p:nvPr>
        </p:nvSpPr>
        <p:spPr>
          <a:xfrm>
            <a:off x="720000" y="54916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PICTURE IS WORTH A THOUSANDS WORDS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hristmas Cocktail Party MK Campaign by Slidesgo">
  <a:themeElements>
    <a:clrScheme name="Simple Light">
      <a:dk1>
        <a:srgbClr val="FFFFFF"/>
      </a:dk1>
      <a:lt1>
        <a:srgbClr val="290031"/>
      </a:lt1>
      <a:dk2>
        <a:srgbClr val="FBB736"/>
      </a:dk2>
      <a:lt2>
        <a:srgbClr val="FFE37D"/>
      </a:lt2>
      <a:accent1>
        <a:srgbClr val="7A325F"/>
      </a:accent1>
      <a:accent2>
        <a:srgbClr val="B45F94"/>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